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16"/>
  </p:notesMasterIdLst>
  <p:sldIdLst>
    <p:sldId id="257" r:id="rId3"/>
    <p:sldId id="258" r:id="rId4"/>
    <p:sldId id="260" r:id="rId5"/>
    <p:sldId id="261" r:id="rId6"/>
    <p:sldId id="262" r:id="rId7"/>
    <p:sldId id="263" r:id="rId8"/>
    <p:sldId id="264" r:id="rId9"/>
    <p:sldId id="265" r:id="rId10"/>
    <p:sldId id="266" r:id="rId11"/>
    <p:sldId id="267" r:id="rId12"/>
    <p:sldId id="268" r:id="rId13"/>
    <p:sldId id="269" r:id="rId14"/>
    <p:sldId id="27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8" d="100"/>
          <a:sy n="78" d="100"/>
        </p:scale>
        <p:origin x="45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81105E-DD14-4B2B-9E98-E4211A3EC33F}" type="datetimeFigureOut">
              <a:rPr lang="en-US" smtClean="0"/>
              <a:t>9/20/2023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A2161A-1D94-42AC-8AD5-5F223FD96A3B}" type="slidenum">
              <a:rPr lang="en-US" smtClean="0"/>
              <a:t>‹#›</a:t>
            </a:fld>
            <a:endParaRPr lang="en-US"/>
          </a:p>
        </p:txBody>
      </p:sp>
    </p:spTree>
    <p:extLst>
      <p:ext uri="{BB962C8B-B14F-4D97-AF65-F5344CB8AC3E}">
        <p14:creationId xmlns:p14="http://schemas.microsoft.com/office/powerpoint/2010/main" val="15390277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B6503-91FF-2244-BDA7-1435BE62BA3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95644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B6503-91FF-2244-BDA7-1435BE62BA3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25912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Main title 1">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62BDF93-A73C-054A-BDDC-D58B016B75C1}"/>
              </a:ext>
              <a:ext uri="{C183D7F6-B498-43B3-948B-1728B52AA6E4}">
                <adec:decorative xmlns:adec="http://schemas.microsoft.com/office/drawing/2017/decorative" xmlns=""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 y="481"/>
            <a:ext cx="12192000" cy="6857519"/>
          </a:xfrm>
          <a:prstGeom prst="rect">
            <a:avLst/>
          </a:prstGeom>
        </p:spPr>
      </p:pic>
      <p:pic>
        <p:nvPicPr>
          <p:cNvPr id="41" name="Picture 40" descr="White UF/IFAS logo on orange box.">
            <a:extLst>
              <a:ext uri="{FF2B5EF4-FFF2-40B4-BE49-F238E27FC236}">
                <a16:creationId xmlns:a16="http://schemas.microsoft.com/office/drawing/2014/main" id="{17EC91CA-1F5A-AF02-7A6C-9BD93AFE105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337" y="2910127"/>
            <a:ext cx="1970518" cy="845004"/>
          </a:xfrm>
          <a:prstGeom prst="rect">
            <a:avLst/>
          </a:prstGeom>
        </p:spPr>
      </p:pic>
      <p:sp>
        <p:nvSpPr>
          <p:cNvPr id="30" name="Text Placeholder 29">
            <a:extLst>
              <a:ext uri="{FF2B5EF4-FFF2-40B4-BE49-F238E27FC236}">
                <a16:creationId xmlns:a16="http://schemas.microsoft.com/office/drawing/2014/main" id="{E564CB33-2CE7-A8A2-4906-20C88AA1D046}"/>
              </a:ext>
            </a:extLst>
          </p:cNvPr>
          <p:cNvSpPr>
            <a:spLocks noGrp="1"/>
          </p:cNvSpPr>
          <p:nvPr>
            <p:ph type="body" sz="quarter" idx="11" hasCustomPrompt="1"/>
          </p:nvPr>
        </p:nvSpPr>
        <p:spPr>
          <a:xfrm>
            <a:off x="2476180" y="1476679"/>
            <a:ext cx="1155275" cy="186636"/>
          </a:xfrm>
        </p:spPr>
        <p:txBody>
          <a:bodyPr/>
          <a:lstStyle>
            <a:lvl1pPr>
              <a:defRPr sz="1213" i="1" spc="364">
                <a:latin typeface="Franklin Gothic Medium" panose="020B0603020102020204" pitchFamily="34" charset="0"/>
              </a:defRPr>
            </a:lvl1pPr>
          </a:lstStyle>
          <a:p>
            <a:pPr lvl="0"/>
            <a:r>
              <a:rPr lang="en-US" dirty="0"/>
              <a:t>MONTH DD</a:t>
            </a:r>
          </a:p>
        </p:txBody>
      </p:sp>
      <p:cxnSp>
        <p:nvCxnSpPr>
          <p:cNvPr id="11" name="Straight Connector 10">
            <a:extLst>
              <a:ext uri="{FF2B5EF4-FFF2-40B4-BE49-F238E27FC236}">
                <a16:creationId xmlns:a16="http://schemas.microsoft.com/office/drawing/2014/main" id="{FD19A390-7A09-7DBF-A978-9EEF071214FF}"/>
              </a:ext>
              <a:ext uri="{C183D7F6-B498-43B3-948B-1728B52AA6E4}">
                <adec:decorative xmlns:adec="http://schemas.microsoft.com/office/drawing/2017/decorative" xmlns="" val="1"/>
              </a:ext>
            </a:extLst>
          </p:cNvPr>
          <p:cNvCxnSpPr/>
          <p:nvPr userDrawn="1"/>
        </p:nvCxnSpPr>
        <p:spPr>
          <a:xfrm>
            <a:off x="3646817" y="1574941"/>
            <a:ext cx="1663596" cy="0"/>
          </a:xfrm>
          <a:prstGeom prst="line">
            <a:avLst/>
          </a:prstGeom>
          <a:ln>
            <a:solidFill>
              <a:srgbClr val="F26A36"/>
            </a:solidFill>
          </a:ln>
        </p:spPr>
        <p:style>
          <a:lnRef idx="1">
            <a:schemeClr val="accent1"/>
          </a:lnRef>
          <a:fillRef idx="0">
            <a:schemeClr val="accent1"/>
          </a:fillRef>
          <a:effectRef idx="0">
            <a:schemeClr val="accent1"/>
          </a:effectRef>
          <a:fontRef idx="minor">
            <a:schemeClr val="tx1"/>
          </a:fontRef>
        </p:style>
      </p:cxnSp>
      <p:sp>
        <p:nvSpPr>
          <p:cNvPr id="31" name="Text Placeholder 29">
            <a:extLst>
              <a:ext uri="{FF2B5EF4-FFF2-40B4-BE49-F238E27FC236}">
                <a16:creationId xmlns:a16="http://schemas.microsoft.com/office/drawing/2014/main" id="{CBFEBFF3-7326-2CFF-DC9F-3560A55CFD54}"/>
              </a:ext>
            </a:extLst>
          </p:cNvPr>
          <p:cNvSpPr>
            <a:spLocks noGrp="1"/>
          </p:cNvSpPr>
          <p:nvPr>
            <p:ph type="body" sz="quarter" idx="12" hasCustomPrompt="1"/>
          </p:nvPr>
        </p:nvSpPr>
        <p:spPr>
          <a:xfrm>
            <a:off x="5471001" y="1482410"/>
            <a:ext cx="646954" cy="186636"/>
          </a:xfrm>
        </p:spPr>
        <p:txBody>
          <a:bodyPr/>
          <a:lstStyle>
            <a:lvl1pPr>
              <a:defRPr sz="1213" i="1" spc="364">
                <a:latin typeface="Franklin Gothic Medium" panose="020B0603020102020204" pitchFamily="34" charset="0"/>
              </a:defRPr>
            </a:lvl1pPr>
          </a:lstStyle>
          <a:p>
            <a:pPr lvl="0"/>
            <a:r>
              <a:rPr lang="en-US" dirty="0"/>
              <a:t>YEAR</a:t>
            </a:r>
          </a:p>
        </p:txBody>
      </p:sp>
      <p:sp>
        <p:nvSpPr>
          <p:cNvPr id="33" name="Text Placeholder 29">
            <a:extLst>
              <a:ext uri="{FF2B5EF4-FFF2-40B4-BE49-F238E27FC236}">
                <a16:creationId xmlns:a16="http://schemas.microsoft.com/office/drawing/2014/main" id="{AECBFDEC-6EC7-BE76-399C-59BE302E39BB}"/>
              </a:ext>
            </a:extLst>
          </p:cNvPr>
          <p:cNvSpPr>
            <a:spLocks noGrp="1"/>
          </p:cNvSpPr>
          <p:nvPr>
            <p:ph type="body" sz="quarter" idx="13" hasCustomPrompt="1"/>
          </p:nvPr>
        </p:nvSpPr>
        <p:spPr>
          <a:xfrm>
            <a:off x="8936825" y="1482410"/>
            <a:ext cx="2196173" cy="186636"/>
          </a:xfrm>
        </p:spPr>
        <p:txBody>
          <a:bodyPr/>
          <a:lstStyle>
            <a:lvl1pPr>
              <a:defRPr sz="1213" i="1" spc="364">
                <a:latin typeface="Franklin Gothic Medium" panose="020B0603020102020204" pitchFamily="34" charset="0"/>
              </a:defRPr>
            </a:lvl1pPr>
          </a:lstStyle>
          <a:p>
            <a:pPr lvl="0"/>
            <a:r>
              <a:rPr lang="en-US" dirty="0"/>
              <a:t>PRESENTER NAME</a:t>
            </a:r>
          </a:p>
        </p:txBody>
      </p:sp>
      <p:sp>
        <p:nvSpPr>
          <p:cNvPr id="37" name="Text Placeholder 36">
            <a:extLst>
              <a:ext uri="{FF2B5EF4-FFF2-40B4-BE49-F238E27FC236}">
                <a16:creationId xmlns:a16="http://schemas.microsoft.com/office/drawing/2014/main" id="{FDE92D34-2EFA-E25F-F591-8DCAD3AD7811}"/>
              </a:ext>
            </a:extLst>
          </p:cNvPr>
          <p:cNvSpPr>
            <a:spLocks noGrp="1"/>
          </p:cNvSpPr>
          <p:nvPr>
            <p:ph type="body" sz="quarter" idx="15" hasCustomPrompt="1"/>
          </p:nvPr>
        </p:nvSpPr>
        <p:spPr>
          <a:xfrm>
            <a:off x="3053817" y="2692426"/>
            <a:ext cx="8133855" cy="895758"/>
          </a:xfrm>
        </p:spPr>
        <p:txBody>
          <a:bodyPr/>
          <a:lstStyle>
            <a:lvl1pPr>
              <a:defRPr sz="5821" b="1" i="0" spc="364">
                <a:latin typeface="Franklin Gothic Heavy" panose="020B0603020102020204" pitchFamily="34" charset="0"/>
              </a:defRPr>
            </a:lvl1pPr>
          </a:lstStyle>
          <a:p>
            <a:pPr lvl="0"/>
            <a:r>
              <a:rPr lang="en-US" dirty="0"/>
              <a:t>MAIN TITLE</a:t>
            </a:r>
          </a:p>
        </p:txBody>
      </p:sp>
      <p:sp>
        <p:nvSpPr>
          <p:cNvPr id="39" name="Text Placeholder 36">
            <a:extLst>
              <a:ext uri="{FF2B5EF4-FFF2-40B4-BE49-F238E27FC236}">
                <a16:creationId xmlns:a16="http://schemas.microsoft.com/office/drawing/2014/main" id="{DDE1F681-71B3-0383-7E35-9EE20143DAAE}"/>
              </a:ext>
            </a:extLst>
          </p:cNvPr>
          <p:cNvSpPr>
            <a:spLocks noGrp="1"/>
          </p:cNvSpPr>
          <p:nvPr>
            <p:ph type="body" sz="quarter" idx="16" hasCustomPrompt="1"/>
          </p:nvPr>
        </p:nvSpPr>
        <p:spPr>
          <a:xfrm>
            <a:off x="3053817" y="3332629"/>
            <a:ext cx="8133856" cy="895758"/>
          </a:xfrm>
        </p:spPr>
        <p:txBody>
          <a:bodyPr/>
          <a:lstStyle>
            <a:lvl1pPr>
              <a:defRPr sz="5821" b="1" i="0" spc="364">
                <a:latin typeface="Franklin Gothic Heavy" panose="020B0603020102020204" pitchFamily="34" charset="0"/>
              </a:defRPr>
            </a:lvl1pPr>
          </a:lstStyle>
          <a:p>
            <a:pPr lvl="0"/>
            <a:r>
              <a:rPr lang="en-US" dirty="0"/>
              <a:t>SECOND LINE</a:t>
            </a:r>
          </a:p>
        </p:txBody>
      </p:sp>
      <p:sp>
        <p:nvSpPr>
          <p:cNvPr id="35" name="Text Placeholder 34">
            <a:extLst>
              <a:ext uri="{FF2B5EF4-FFF2-40B4-BE49-F238E27FC236}">
                <a16:creationId xmlns:a16="http://schemas.microsoft.com/office/drawing/2014/main" id="{2BB37E59-4869-21B8-3FF0-7F137AA4C11A}"/>
              </a:ext>
            </a:extLst>
          </p:cNvPr>
          <p:cNvSpPr>
            <a:spLocks noGrp="1"/>
          </p:cNvSpPr>
          <p:nvPr>
            <p:ph type="body" sz="quarter" idx="14" hasCustomPrompt="1"/>
          </p:nvPr>
        </p:nvSpPr>
        <p:spPr>
          <a:xfrm>
            <a:off x="3065370" y="4301302"/>
            <a:ext cx="5938887" cy="373272"/>
          </a:xfrm>
        </p:spPr>
        <p:txBody>
          <a:bodyPr/>
          <a:lstStyle>
            <a:lvl1pPr>
              <a:defRPr sz="1213" i="1" spc="364">
                <a:solidFill>
                  <a:schemeClr val="bg1"/>
                </a:solidFill>
                <a:latin typeface="Franklin Gothic Medium" panose="020B0603020102020204" pitchFamily="34" charset="0"/>
              </a:defRPr>
            </a:lvl1pPr>
          </a:lstStyle>
          <a:p>
            <a:pPr lvl="0"/>
            <a:r>
              <a:rPr lang="en-US" dirty="0"/>
              <a:t>SUBTITLE OR FURTHER DESCRIPTION, AS NECESSARY – CAN BE MULTIPLE LINES</a:t>
            </a:r>
          </a:p>
        </p:txBody>
      </p:sp>
    </p:spTree>
    <p:extLst>
      <p:ext uri="{BB962C8B-B14F-4D97-AF65-F5344CB8AC3E}">
        <p14:creationId xmlns:p14="http://schemas.microsoft.com/office/powerpoint/2010/main" val="1325228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ody slide 2">
    <p:spTree>
      <p:nvGrpSpPr>
        <p:cNvPr id="1" name=""/>
        <p:cNvGrpSpPr/>
        <p:nvPr/>
      </p:nvGrpSpPr>
      <p:grpSpPr>
        <a:xfrm>
          <a:off x="0" y="0"/>
          <a:ext cx="0" cy="0"/>
          <a:chOff x="0" y="0"/>
          <a:chExt cx="0" cy="0"/>
        </a:xfrm>
      </p:grpSpPr>
      <p:pic>
        <p:nvPicPr>
          <p:cNvPr id="7" name="object 7">
            <a:extLst>
              <a:ext uri="{FF2B5EF4-FFF2-40B4-BE49-F238E27FC236}">
                <a16:creationId xmlns:a16="http://schemas.microsoft.com/office/drawing/2014/main" id="{F2769902-69A7-A205-E74A-753A1D6EF551}"/>
              </a:ext>
              <a:ext uri="{C183D7F6-B498-43B3-948B-1728B52AA6E4}">
                <adec:decorative xmlns:adec="http://schemas.microsoft.com/office/drawing/2017/decorative" xmlns="" val="1"/>
              </a:ext>
            </a:extLst>
          </p:cNvPr>
          <p:cNvPicPr/>
          <p:nvPr userDrawn="1"/>
        </p:nvPicPr>
        <p:blipFill>
          <a:blip r:embed="rId2" cstate="print"/>
          <a:stretch>
            <a:fillRect/>
          </a:stretch>
        </p:blipFill>
        <p:spPr>
          <a:xfrm>
            <a:off x="1" y="0"/>
            <a:ext cx="12191999" cy="317478"/>
          </a:xfrm>
          <a:prstGeom prst="rect">
            <a:avLst/>
          </a:prstGeom>
        </p:spPr>
      </p:pic>
      <p:sp>
        <p:nvSpPr>
          <p:cNvPr id="8" name="object 8">
            <a:extLst>
              <a:ext uri="{FF2B5EF4-FFF2-40B4-BE49-F238E27FC236}">
                <a16:creationId xmlns:a16="http://schemas.microsoft.com/office/drawing/2014/main" id="{60D13CAA-269E-BCA0-89F7-DE68189ABD9B}"/>
              </a:ext>
              <a:ext uri="{C183D7F6-B498-43B3-948B-1728B52AA6E4}">
                <adec:decorative xmlns:adec="http://schemas.microsoft.com/office/drawing/2017/decorative" xmlns="" val="1"/>
              </a:ext>
            </a:extLst>
          </p:cNvPr>
          <p:cNvSpPr txBox="1">
            <a:spLocks noGrp="1"/>
          </p:cNvSpPr>
          <p:nvPr>
            <p:ph type="sldNum" sz="quarter" idx="4294967295"/>
          </p:nvPr>
        </p:nvSpPr>
        <p:spPr>
          <a:xfrm>
            <a:off x="11811950" y="6521838"/>
            <a:ext cx="219502" cy="191077"/>
          </a:xfrm>
          <a:prstGeom prst="rect">
            <a:avLst/>
          </a:prstGeom>
        </p:spPr>
        <p:txBody>
          <a:bodyPr vert="horz" wrap="square" lIns="0" tIns="55244" rIns="0" bIns="0" rtlCol="0">
            <a:spAutoFit/>
          </a:bodyPr>
          <a:lstStyle>
            <a:lvl1pPr>
              <a:defRPr>
                <a:solidFill>
                  <a:srgbClr val="0021A5"/>
                </a:solidFill>
              </a:defRPr>
            </a:lvl1pPr>
          </a:lstStyle>
          <a:p>
            <a:pPr marL="23104">
              <a:spcBef>
                <a:spcPts val="263"/>
              </a:spcBef>
            </a:pPr>
            <a:fld id="{81D60167-4931-47E6-BA6A-407CBD079E47}" type="slidenum">
              <a:rPr lang="en-US" spc="12" smtClean="0"/>
              <a:pPr marL="23104">
                <a:spcBef>
                  <a:spcPts val="263"/>
                </a:spcBef>
              </a:pPr>
              <a:t>‹#›</a:t>
            </a:fld>
            <a:endParaRPr lang="en-US" spc="12" dirty="0"/>
          </a:p>
        </p:txBody>
      </p:sp>
      <p:sp>
        <p:nvSpPr>
          <p:cNvPr id="10" name="Text Placeholder 16">
            <a:extLst>
              <a:ext uri="{FF2B5EF4-FFF2-40B4-BE49-F238E27FC236}">
                <a16:creationId xmlns:a16="http://schemas.microsoft.com/office/drawing/2014/main" id="{055BAE11-342B-DD81-5BFF-A075E2E51072}"/>
              </a:ext>
            </a:extLst>
          </p:cNvPr>
          <p:cNvSpPr>
            <a:spLocks noGrp="1"/>
          </p:cNvSpPr>
          <p:nvPr>
            <p:ph type="body" sz="quarter" idx="11" hasCustomPrompt="1"/>
          </p:nvPr>
        </p:nvSpPr>
        <p:spPr>
          <a:xfrm>
            <a:off x="563798" y="1950352"/>
            <a:ext cx="3870169" cy="1523494"/>
          </a:xfrm>
        </p:spPr>
        <p:txBody>
          <a:bodyPr/>
          <a:lstStyle>
            <a:lvl1pPr>
              <a:defRPr b="1" i="0">
                <a:solidFill>
                  <a:srgbClr val="FA4616"/>
                </a:solidFill>
                <a:latin typeface="Franklin Gothic Demi" panose="020B0603020102020204" pitchFamily="34" charset="0"/>
              </a:defRPr>
            </a:lvl1pPr>
          </a:lstStyle>
          <a:p>
            <a:pPr lvl="0"/>
            <a:r>
              <a:rPr lang="en-US" dirty="0"/>
              <a:t>Section Header Here</a:t>
            </a:r>
          </a:p>
        </p:txBody>
      </p:sp>
      <p:sp>
        <p:nvSpPr>
          <p:cNvPr id="11" name="Text Placeholder 18">
            <a:extLst>
              <a:ext uri="{FF2B5EF4-FFF2-40B4-BE49-F238E27FC236}">
                <a16:creationId xmlns:a16="http://schemas.microsoft.com/office/drawing/2014/main" id="{576F17F3-E407-DE1F-EBE7-EDBF241BD1C9}"/>
              </a:ext>
            </a:extLst>
          </p:cNvPr>
          <p:cNvSpPr>
            <a:spLocks noGrp="1"/>
          </p:cNvSpPr>
          <p:nvPr>
            <p:ph type="body" sz="quarter" idx="12"/>
          </p:nvPr>
        </p:nvSpPr>
        <p:spPr>
          <a:xfrm>
            <a:off x="550681" y="2631102"/>
            <a:ext cx="5129420" cy="373272"/>
          </a:xfrm>
        </p:spPr>
        <p:txBody>
          <a:bodyPr/>
          <a:lstStyle>
            <a:lvl1pPr>
              <a:defRPr sz="2426" b="0" i="0">
                <a:solidFill>
                  <a:schemeClr val="tx1"/>
                </a:solidFill>
                <a:latin typeface="Franklin Gothic Book" panose="020B0503020102020204" pitchFamily="34" charset="0"/>
              </a:defRPr>
            </a:lvl1pPr>
          </a:lstStyle>
          <a:p>
            <a:pPr lvl="0"/>
            <a:r>
              <a:rPr lang="en-US" smtClean="0"/>
              <a:t>Edit Master text styles</a:t>
            </a:r>
          </a:p>
        </p:txBody>
      </p:sp>
      <p:sp>
        <p:nvSpPr>
          <p:cNvPr id="16" name="Text Placeholder 18">
            <a:extLst>
              <a:ext uri="{FF2B5EF4-FFF2-40B4-BE49-F238E27FC236}">
                <a16:creationId xmlns:a16="http://schemas.microsoft.com/office/drawing/2014/main" id="{2F31238E-B551-B50A-94A2-A99B9C627B10}"/>
              </a:ext>
            </a:extLst>
          </p:cNvPr>
          <p:cNvSpPr>
            <a:spLocks noGrp="1"/>
          </p:cNvSpPr>
          <p:nvPr>
            <p:ph type="body" sz="quarter" idx="16"/>
          </p:nvPr>
        </p:nvSpPr>
        <p:spPr>
          <a:xfrm>
            <a:off x="6389969" y="2631102"/>
            <a:ext cx="5129420" cy="373272"/>
          </a:xfrm>
        </p:spPr>
        <p:txBody>
          <a:bodyPr/>
          <a:lstStyle>
            <a:lvl1pPr>
              <a:defRPr sz="2426" b="0" i="0">
                <a:solidFill>
                  <a:schemeClr val="tx1"/>
                </a:solidFill>
                <a:latin typeface="Franklin Gothic Book" panose="020B0503020102020204" pitchFamily="34" charset="0"/>
              </a:defRPr>
            </a:lvl1pPr>
          </a:lstStyle>
          <a:p>
            <a:pPr lvl="0"/>
            <a:r>
              <a:rPr lang="en-US" smtClean="0"/>
              <a:t>Edit Master text styles</a:t>
            </a:r>
          </a:p>
        </p:txBody>
      </p:sp>
      <p:sp>
        <p:nvSpPr>
          <p:cNvPr id="2" name="Text Placeholder 2">
            <a:extLst>
              <a:ext uri="{FF2B5EF4-FFF2-40B4-BE49-F238E27FC236}">
                <a16:creationId xmlns:a16="http://schemas.microsoft.com/office/drawing/2014/main" id="{F2496C8D-6B1C-34E1-A15F-2DB992064EB5}"/>
              </a:ext>
            </a:extLst>
          </p:cNvPr>
          <p:cNvSpPr>
            <a:spLocks noGrp="1"/>
          </p:cNvSpPr>
          <p:nvPr>
            <p:ph type="body" sz="quarter" idx="17" hasCustomPrompt="1"/>
          </p:nvPr>
        </p:nvSpPr>
        <p:spPr>
          <a:xfrm>
            <a:off x="550681" y="581448"/>
            <a:ext cx="4805943" cy="933180"/>
          </a:xfrm>
        </p:spPr>
        <p:txBody>
          <a:bodyPr/>
          <a:lstStyle>
            <a:lvl1pPr>
              <a:defRPr sz="3032" spc="182">
                <a:solidFill>
                  <a:srgbClr val="0021A5"/>
                </a:solidFill>
                <a:latin typeface="Franklin Gothic Medium" panose="020B0603020102020204" pitchFamily="34" charset="0"/>
              </a:defRPr>
            </a:lvl1pPr>
          </a:lstStyle>
          <a:p>
            <a:pPr lvl="0"/>
            <a:r>
              <a:rPr lang="en-US" dirty="0"/>
              <a:t>SLIDE TILE </a:t>
            </a:r>
          </a:p>
          <a:p>
            <a:pPr lvl="0"/>
            <a:r>
              <a:rPr lang="en-US" dirty="0"/>
              <a:t>LINE TWO</a:t>
            </a:r>
          </a:p>
        </p:txBody>
      </p:sp>
    </p:spTree>
    <p:extLst>
      <p:ext uri="{BB962C8B-B14F-4D97-AF65-F5344CB8AC3E}">
        <p14:creationId xmlns:p14="http://schemas.microsoft.com/office/powerpoint/2010/main" val="2267636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ody slide 3">
    <p:spTree>
      <p:nvGrpSpPr>
        <p:cNvPr id="1" name=""/>
        <p:cNvGrpSpPr/>
        <p:nvPr/>
      </p:nvGrpSpPr>
      <p:grpSpPr>
        <a:xfrm>
          <a:off x="0" y="0"/>
          <a:ext cx="0" cy="0"/>
          <a:chOff x="0" y="0"/>
          <a:chExt cx="0" cy="0"/>
        </a:xfrm>
      </p:grpSpPr>
      <p:pic>
        <p:nvPicPr>
          <p:cNvPr id="6" name="object 7">
            <a:extLst>
              <a:ext uri="{FF2B5EF4-FFF2-40B4-BE49-F238E27FC236}">
                <a16:creationId xmlns:a16="http://schemas.microsoft.com/office/drawing/2014/main" id="{7466F7D4-9D54-E713-0EC7-FF9F961CF5BD}"/>
              </a:ext>
              <a:ext uri="{C183D7F6-B498-43B3-948B-1728B52AA6E4}">
                <adec:decorative xmlns:adec="http://schemas.microsoft.com/office/drawing/2017/decorative" xmlns="" val="1"/>
              </a:ext>
            </a:extLst>
          </p:cNvPr>
          <p:cNvPicPr/>
          <p:nvPr userDrawn="1"/>
        </p:nvPicPr>
        <p:blipFill>
          <a:blip r:embed="rId2" cstate="print"/>
          <a:stretch>
            <a:fillRect/>
          </a:stretch>
        </p:blipFill>
        <p:spPr>
          <a:xfrm>
            <a:off x="1" y="0"/>
            <a:ext cx="12191999" cy="317478"/>
          </a:xfrm>
          <a:prstGeom prst="rect">
            <a:avLst/>
          </a:prstGeom>
        </p:spPr>
      </p:pic>
      <p:sp>
        <p:nvSpPr>
          <p:cNvPr id="7" name="object 8">
            <a:extLst>
              <a:ext uri="{FF2B5EF4-FFF2-40B4-BE49-F238E27FC236}">
                <a16:creationId xmlns:a16="http://schemas.microsoft.com/office/drawing/2014/main" id="{949791A2-AE9B-E108-41B3-DBB3E59C281C}"/>
              </a:ext>
              <a:ext uri="{C183D7F6-B498-43B3-948B-1728B52AA6E4}">
                <adec:decorative xmlns:adec="http://schemas.microsoft.com/office/drawing/2017/decorative" xmlns="" val="1"/>
              </a:ext>
            </a:extLst>
          </p:cNvPr>
          <p:cNvSpPr txBox="1">
            <a:spLocks noGrp="1"/>
          </p:cNvSpPr>
          <p:nvPr>
            <p:ph type="sldNum" sz="quarter" idx="4294967295"/>
          </p:nvPr>
        </p:nvSpPr>
        <p:spPr>
          <a:xfrm>
            <a:off x="11811950" y="6521838"/>
            <a:ext cx="219502" cy="191077"/>
          </a:xfrm>
          <a:prstGeom prst="rect">
            <a:avLst/>
          </a:prstGeom>
        </p:spPr>
        <p:txBody>
          <a:bodyPr vert="horz" wrap="square" lIns="0" tIns="55244" rIns="0" bIns="0" rtlCol="0">
            <a:spAutoFit/>
          </a:bodyPr>
          <a:lstStyle>
            <a:lvl1pPr>
              <a:defRPr>
                <a:solidFill>
                  <a:srgbClr val="0021A5"/>
                </a:solidFill>
              </a:defRPr>
            </a:lvl1pPr>
          </a:lstStyle>
          <a:p>
            <a:pPr marL="23104">
              <a:spcBef>
                <a:spcPts val="263"/>
              </a:spcBef>
            </a:pPr>
            <a:fld id="{81D60167-4931-47E6-BA6A-407CBD079E47}" type="slidenum">
              <a:rPr lang="en-US" spc="12" smtClean="0"/>
              <a:pPr marL="23104">
                <a:spcBef>
                  <a:spcPts val="263"/>
                </a:spcBef>
              </a:pPr>
              <a:t>‹#›</a:t>
            </a:fld>
            <a:endParaRPr lang="en-US" spc="12" dirty="0"/>
          </a:p>
        </p:txBody>
      </p:sp>
      <p:sp>
        <p:nvSpPr>
          <p:cNvPr id="9" name="Text Placeholder 16">
            <a:extLst>
              <a:ext uri="{FF2B5EF4-FFF2-40B4-BE49-F238E27FC236}">
                <a16:creationId xmlns:a16="http://schemas.microsoft.com/office/drawing/2014/main" id="{73F575DB-8229-832C-4E57-77C105732732}"/>
              </a:ext>
            </a:extLst>
          </p:cNvPr>
          <p:cNvSpPr>
            <a:spLocks noGrp="1"/>
          </p:cNvSpPr>
          <p:nvPr>
            <p:ph type="body" sz="quarter" idx="11" hasCustomPrompt="1"/>
          </p:nvPr>
        </p:nvSpPr>
        <p:spPr>
          <a:xfrm>
            <a:off x="563798" y="1950352"/>
            <a:ext cx="3870169" cy="1523494"/>
          </a:xfrm>
        </p:spPr>
        <p:txBody>
          <a:bodyPr/>
          <a:lstStyle>
            <a:lvl1pPr>
              <a:defRPr b="1" i="0">
                <a:solidFill>
                  <a:srgbClr val="FA4616"/>
                </a:solidFill>
                <a:latin typeface="Franklin Gothic Demi" panose="020B0603020102020204" pitchFamily="34" charset="0"/>
              </a:defRPr>
            </a:lvl1pPr>
          </a:lstStyle>
          <a:p>
            <a:pPr lvl="0"/>
            <a:r>
              <a:rPr lang="en-US" dirty="0"/>
              <a:t>Section Header Here</a:t>
            </a:r>
          </a:p>
        </p:txBody>
      </p:sp>
      <p:sp>
        <p:nvSpPr>
          <p:cNvPr id="10" name="Text Placeholder 18">
            <a:extLst>
              <a:ext uri="{FF2B5EF4-FFF2-40B4-BE49-F238E27FC236}">
                <a16:creationId xmlns:a16="http://schemas.microsoft.com/office/drawing/2014/main" id="{0F018507-E09A-CED0-0C66-8E4EF471B0CC}"/>
              </a:ext>
            </a:extLst>
          </p:cNvPr>
          <p:cNvSpPr>
            <a:spLocks noGrp="1"/>
          </p:cNvSpPr>
          <p:nvPr>
            <p:ph type="body" sz="quarter" idx="12"/>
          </p:nvPr>
        </p:nvSpPr>
        <p:spPr>
          <a:xfrm>
            <a:off x="550681" y="2631102"/>
            <a:ext cx="5129420" cy="373272"/>
          </a:xfrm>
        </p:spPr>
        <p:txBody>
          <a:bodyPr/>
          <a:lstStyle>
            <a:lvl1pPr marL="346558" indent="-346558">
              <a:buFont typeface="Arial" panose="020B0604020202020204" pitchFamily="34" charset="0"/>
              <a:buChar char="•"/>
              <a:defRPr sz="2426" b="0" i="0">
                <a:solidFill>
                  <a:schemeClr val="tx1"/>
                </a:solidFill>
                <a:latin typeface="Franklin Gothic Book" panose="020B0503020102020204" pitchFamily="34" charset="0"/>
              </a:defRPr>
            </a:lvl1pPr>
          </a:lstStyle>
          <a:p>
            <a:pPr lvl="0"/>
            <a:r>
              <a:rPr lang="en-US" smtClean="0"/>
              <a:t>Edit Master text styles</a:t>
            </a:r>
          </a:p>
        </p:txBody>
      </p:sp>
      <p:sp>
        <p:nvSpPr>
          <p:cNvPr id="11" name="Text Placeholder 18">
            <a:extLst>
              <a:ext uri="{FF2B5EF4-FFF2-40B4-BE49-F238E27FC236}">
                <a16:creationId xmlns:a16="http://schemas.microsoft.com/office/drawing/2014/main" id="{66F36521-5EBB-643F-37D3-61291D523951}"/>
              </a:ext>
            </a:extLst>
          </p:cNvPr>
          <p:cNvSpPr>
            <a:spLocks noGrp="1"/>
          </p:cNvSpPr>
          <p:nvPr>
            <p:ph type="body" sz="quarter" idx="16"/>
          </p:nvPr>
        </p:nvSpPr>
        <p:spPr>
          <a:xfrm>
            <a:off x="6389969" y="2631102"/>
            <a:ext cx="5129420" cy="373272"/>
          </a:xfrm>
        </p:spPr>
        <p:txBody>
          <a:bodyPr/>
          <a:lstStyle>
            <a:lvl1pPr marL="346558" indent="-346558">
              <a:buFont typeface="Arial" panose="020B0604020202020204" pitchFamily="34" charset="0"/>
              <a:buChar char="•"/>
              <a:defRPr sz="2426" b="0" i="0">
                <a:solidFill>
                  <a:schemeClr val="tx1"/>
                </a:solidFill>
                <a:latin typeface="Franklin Gothic Book" panose="020B0503020102020204" pitchFamily="34" charset="0"/>
              </a:defRPr>
            </a:lvl1pPr>
          </a:lstStyle>
          <a:p>
            <a:pPr lvl="0"/>
            <a:r>
              <a:rPr lang="en-US" smtClean="0"/>
              <a:t>Edit Master text styles</a:t>
            </a:r>
          </a:p>
        </p:txBody>
      </p:sp>
      <p:sp>
        <p:nvSpPr>
          <p:cNvPr id="2" name="Text Placeholder 2">
            <a:extLst>
              <a:ext uri="{FF2B5EF4-FFF2-40B4-BE49-F238E27FC236}">
                <a16:creationId xmlns:a16="http://schemas.microsoft.com/office/drawing/2014/main" id="{288DBDA7-E430-5E2B-58AE-6A6D8959A299}"/>
              </a:ext>
            </a:extLst>
          </p:cNvPr>
          <p:cNvSpPr>
            <a:spLocks noGrp="1"/>
          </p:cNvSpPr>
          <p:nvPr>
            <p:ph type="body" sz="quarter" idx="17" hasCustomPrompt="1"/>
          </p:nvPr>
        </p:nvSpPr>
        <p:spPr>
          <a:xfrm>
            <a:off x="550681" y="581448"/>
            <a:ext cx="4805943" cy="933180"/>
          </a:xfrm>
        </p:spPr>
        <p:txBody>
          <a:bodyPr/>
          <a:lstStyle>
            <a:lvl1pPr>
              <a:defRPr sz="3032" spc="182">
                <a:solidFill>
                  <a:srgbClr val="0021A5"/>
                </a:solidFill>
                <a:latin typeface="Franklin Gothic Medium" panose="020B0603020102020204" pitchFamily="34" charset="0"/>
              </a:defRPr>
            </a:lvl1pPr>
          </a:lstStyle>
          <a:p>
            <a:pPr lvl="0"/>
            <a:r>
              <a:rPr lang="en-US" dirty="0"/>
              <a:t>SLIDE TILE </a:t>
            </a:r>
          </a:p>
          <a:p>
            <a:pPr lvl="0"/>
            <a:r>
              <a:rPr lang="en-US" dirty="0"/>
              <a:t>LINE TWO</a:t>
            </a:r>
          </a:p>
        </p:txBody>
      </p:sp>
    </p:spTree>
    <p:extLst>
      <p:ext uri="{BB962C8B-B14F-4D97-AF65-F5344CB8AC3E}">
        <p14:creationId xmlns:p14="http://schemas.microsoft.com/office/powerpoint/2010/main" val="34964166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77941"/>
            <a:ext cx="2804160" cy="276999"/>
          </a:xfrm>
        </p:spPr>
        <p:txBody>
          <a:bodyPr/>
          <a:lstStyle/>
          <a:p>
            <a:fld id="{1D8BD707-D9CF-40AE-B4C6-C98DA3205C09}" type="datetimeFigureOut">
              <a:rPr lang="en-US" smtClean="0"/>
              <a:pPr/>
              <a:t>9/20/2023</a:t>
            </a:fld>
            <a:endParaRPr lang="en-US"/>
          </a:p>
        </p:txBody>
      </p:sp>
      <p:sp>
        <p:nvSpPr>
          <p:cNvPr id="3" name="Footer Placeholder 2"/>
          <p:cNvSpPr>
            <a:spLocks noGrp="1"/>
          </p:cNvSpPr>
          <p:nvPr>
            <p:ph type="ftr" sz="quarter" idx="11"/>
          </p:nvPr>
        </p:nvSpPr>
        <p:spPr>
          <a:xfrm>
            <a:off x="4145280" y="6377941"/>
            <a:ext cx="3901440" cy="276999"/>
          </a:xfrm>
        </p:spPr>
        <p:txBody>
          <a:bodyPr/>
          <a:lstStyle/>
          <a:p>
            <a:endParaRPr lang="en-US"/>
          </a:p>
        </p:txBody>
      </p:sp>
      <p:sp>
        <p:nvSpPr>
          <p:cNvPr id="4" name="Slide Number Placeholder 3"/>
          <p:cNvSpPr>
            <a:spLocks noGrp="1"/>
          </p:cNvSpPr>
          <p:nvPr>
            <p:ph type="sldNum" sz="quarter" idx="12"/>
          </p:nvPr>
        </p:nvSpPr>
        <p:spPr>
          <a:xfrm>
            <a:off x="11811950" y="6521837"/>
            <a:ext cx="219502" cy="135311"/>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159624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1"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1" y="2590800"/>
            <a:ext cx="4267200" cy="1168400"/>
          </a:xfrm>
        </p:spPr>
        <p:txBody>
          <a:bodyPr/>
          <a:lstStyle>
            <a:lvl1pPr marL="0" indent="0" algn="ctr">
              <a:buNone/>
              <a:defRPr>
                <a:solidFill>
                  <a:schemeClr val="tx1">
                    <a:tint val="75000"/>
                  </a:schemeClr>
                </a:solidFill>
              </a:defRPr>
            </a:lvl1pPr>
            <a:lvl2pPr marL="304777" indent="0" algn="ctr">
              <a:buNone/>
              <a:defRPr>
                <a:solidFill>
                  <a:schemeClr val="tx1">
                    <a:tint val="75000"/>
                  </a:schemeClr>
                </a:solidFill>
              </a:defRPr>
            </a:lvl2pPr>
            <a:lvl3pPr marL="609553" indent="0" algn="ctr">
              <a:buNone/>
              <a:defRPr>
                <a:solidFill>
                  <a:schemeClr val="tx1">
                    <a:tint val="75000"/>
                  </a:schemeClr>
                </a:solidFill>
              </a:defRPr>
            </a:lvl3pPr>
            <a:lvl4pPr marL="914330" indent="0" algn="ctr">
              <a:buNone/>
              <a:defRPr>
                <a:solidFill>
                  <a:schemeClr val="tx1">
                    <a:tint val="75000"/>
                  </a:schemeClr>
                </a:solidFill>
              </a:defRPr>
            </a:lvl4pPr>
            <a:lvl5pPr marL="1219107" indent="0" algn="ctr">
              <a:buNone/>
              <a:defRPr>
                <a:solidFill>
                  <a:schemeClr val="tx1">
                    <a:tint val="75000"/>
                  </a:schemeClr>
                </a:solidFill>
              </a:defRPr>
            </a:lvl5pPr>
            <a:lvl6pPr marL="1523883" indent="0" algn="ctr">
              <a:buNone/>
              <a:defRPr>
                <a:solidFill>
                  <a:schemeClr val="tx1">
                    <a:tint val="75000"/>
                  </a:schemeClr>
                </a:solidFill>
              </a:defRPr>
            </a:lvl6pPr>
            <a:lvl7pPr marL="1828660" indent="0" algn="ctr">
              <a:buNone/>
              <a:defRPr>
                <a:solidFill>
                  <a:schemeClr val="tx1">
                    <a:tint val="75000"/>
                  </a:schemeClr>
                </a:solidFill>
              </a:defRPr>
            </a:lvl7pPr>
            <a:lvl8pPr marL="2133436" indent="0" algn="ctr">
              <a:buNone/>
              <a:defRPr>
                <a:solidFill>
                  <a:schemeClr val="tx1">
                    <a:tint val="75000"/>
                  </a:schemeClr>
                </a:solidFill>
              </a:defRPr>
            </a:lvl8pPr>
            <a:lvl9pPr marL="243821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261378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156968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6"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777" indent="0">
              <a:buNone/>
              <a:defRPr sz="1200">
                <a:solidFill>
                  <a:schemeClr val="tx1">
                    <a:tint val="75000"/>
                  </a:schemeClr>
                </a:solidFill>
              </a:defRPr>
            </a:lvl2pPr>
            <a:lvl3pPr marL="609553" indent="0">
              <a:buNone/>
              <a:defRPr sz="1067">
                <a:solidFill>
                  <a:schemeClr val="tx1">
                    <a:tint val="75000"/>
                  </a:schemeClr>
                </a:solidFill>
              </a:defRPr>
            </a:lvl3pPr>
            <a:lvl4pPr marL="914330" indent="0">
              <a:buNone/>
              <a:defRPr sz="933">
                <a:solidFill>
                  <a:schemeClr val="tx1">
                    <a:tint val="75000"/>
                  </a:schemeClr>
                </a:solidFill>
              </a:defRPr>
            </a:lvl4pPr>
            <a:lvl5pPr marL="1219107" indent="0">
              <a:buNone/>
              <a:defRPr sz="933">
                <a:solidFill>
                  <a:schemeClr val="tx1">
                    <a:tint val="75000"/>
                  </a:schemeClr>
                </a:solidFill>
              </a:defRPr>
            </a:lvl5pPr>
            <a:lvl6pPr marL="1523883" indent="0">
              <a:buNone/>
              <a:defRPr sz="933">
                <a:solidFill>
                  <a:schemeClr val="tx1">
                    <a:tint val="75000"/>
                  </a:schemeClr>
                </a:solidFill>
              </a:defRPr>
            </a:lvl6pPr>
            <a:lvl7pPr marL="1828660" indent="0">
              <a:buNone/>
              <a:defRPr sz="933">
                <a:solidFill>
                  <a:schemeClr val="tx1">
                    <a:tint val="75000"/>
                  </a:schemeClr>
                </a:solidFill>
              </a:defRPr>
            </a:lvl7pPr>
            <a:lvl8pPr marL="2133436" indent="0">
              <a:buNone/>
              <a:defRPr sz="933">
                <a:solidFill>
                  <a:schemeClr val="tx1">
                    <a:tint val="75000"/>
                  </a:schemeClr>
                </a:solidFill>
              </a:defRPr>
            </a:lvl8pPr>
            <a:lvl9pPr marL="2438213"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335814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1"/>
            <a:ext cx="2692400" cy="3017308"/>
          </a:xfrm>
        </p:spPr>
        <p:txBody>
          <a:bodyPr/>
          <a:lstStyle>
            <a:lvl1pPr>
              <a:defRPr sz="1866"/>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1"/>
            <a:ext cx="2692400" cy="3017308"/>
          </a:xfrm>
        </p:spPr>
        <p:txBody>
          <a:bodyPr/>
          <a:lstStyle>
            <a:lvl1pPr>
              <a:defRPr sz="1866"/>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081802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777" indent="0">
              <a:buNone/>
              <a:defRPr sz="1333" b="1"/>
            </a:lvl2pPr>
            <a:lvl3pPr marL="609553" indent="0">
              <a:buNone/>
              <a:defRPr sz="1200" b="1"/>
            </a:lvl3pPr>
            <a:lvl4pPr marL="914330" indent="0">
              <a:buNone/>
              <a:defRPr sz="1067" b="1"/>
            </a:lvl4pPr>
            <a:lvl5pPr marL="1219107" indent="0">
              <a:buNone/>
              <a:defRPr sz="1067" b="1"/>
            </a:lvl5pPr>
            <a:lvl6pPr marL="1523883" indent="0">
              <a:buNone/>
              <a:defRPr sz="1067" b="1"/>
            </a:lvl6pPr>
            <a:lvl7pPr marL="1828660" indent="0">
              <a:buNone/>
              <a:defRPr sz="1067" b="1"/>
            </a:lvl7pPr>
            <a:lvl8pPr marL="2133436" indent="0">
              <a:buNone/>
              <a:defRPr sz="1067" b="1"/>
            </a:lvl8pPr>
            <a:lvl9pPr marL="2438213"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3" y="1023409"/>
            <a:ext cx="2694517" cy="426508"/>
          </a:xfrm>
        </p:spPr>
        <p:txBody>
          <a:bodyPr anchor="b"/>
          <a:lstStyle>
            <a:lvl1pPr marL="0" indent="0">
              <a:buNone/>
              <a:defRPr sz="1600" b="1"/>
            </a:lvl1pPr>
            <a:lvl2pPr marL="304777" indent="0">
              <a:buNone/>
              <a:defRPr sz="1333" b="1"/>
            </a:lvl2pPr>
            <a:lvl3pPr marL="609553" indent="0">
              <a:buNone/>
              <a:defRPr sz="1200" b="1"/>
            </a:lvl3pPr>
            <a:lvl4pPr marL="914330" indent="0">
              <a:buNone/>
              <a:defRPr sz="1067" b="1"/>
            </a:lvl4pPr>
            <a:lvl5pPr marL="1219107" indent="0">
              <a:buNone/>
              <a:defRPr sz="1067" b="1"/>
            </a:lvl5pPr>
            <a:lvl6pPr marL="1523883" indent="0">
              <a:buNone/>
              <a:defRPr sz="1067" b="1"/>
            </a:lvl6pPr>
            <a:lvl7pPr marL="1828660" indent="0">
              <a:buNone/>
              <a:defRPr sz="1067" b="1"/>
            </a:lvl7pPr>
            <a:lvl8pPr marL="2133436" indent="0">
              <a:buNone/>
              <a:defRPr sz="1067" b="1"/>
            </a:lvl8pPr>
            <a:lvl9pPr marL="2438213"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3"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744424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05795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33692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ain title 2">
    <p:spTree>
      <p:nvGrpSpPr>
        <p:cNvPr id="1" name=""/>
        <p:cNvGrpSpPr/>
        <p:nvPr/>
      </p:nvGrpSpPr>
      <p:grpSpPr>
        <a:xfrm>
          <a:off x="0" y="0"/>
          <a:ext cx="0" cy="0"/>
          <a:chOff x="0" y="0"/>
          <a:chExt cx="0" cy="0"/>
        </a:xfrm>
      </p:grpSpPr>
      <p:pic>
        <p:nvPicPr>
          <p:cNvPr id="7" name="object 3">
            <a:extLst>
              <a:ext uri="{FF2B5EF4-FFF2-40B4-BE49-F238E27FC236}">
                <a16:creationId xmlns:a16="http://schemas.microsoft.com/office/drawing/2014/main" id="{DFF4CDB4-ACC4-18FF-D143-30AF54D38EE1}"/>
              </a:ext>
              <a:ext uri="{C183D7F6-B498-43B3-948B-1728B52AA6E4}">
                <adec:decorative xmlns:adec="http://schemas.microsoft.com/office/drawing/2017/decorative" xmlns="" val="1"/>
              </a:ext>
            </a:extLst>
          </p:cNvPr>
          <p:cNvPicPr/>
          <p:nvPr userDrawn="1"/>
        </p:nvPicPr>
        <p:blipFill>
          <a:blip r:embed="rId2" cstate="print"/>
          <a:stretch>
            <a:fillRect/>
          </a:stretch>
        </p:blipFill>
        <p:spPr>
          <a:xfrm flipH="1">
            <a:off x="1" y="-709"/>
            <a:ext cx="12191999" cy="6857518"/>
          </a:xfrm>
          <a:prstGeom prst="rect">
            <a:avLst/>
          </a:prstGeom>
        </p:spPr>
      </p:pic>
      <p:sp>
        <p:nvSpPr>
          <p:cNvPr id="11" name="object 11">
            <a:extLst>
              <a:ext uri="{FF2B5EF4-FFF2-40B4-BE49-F238E27FC236}">
                <a16:creationId xmlns:a16="http://schemas.microsoft.com/office/drawing/2014/main" id="{5833F433-371A-F10F-9182-122867831B20}"/>
              </a:ext>
              <a:ext uri="{C183D7F6-B498-43B3-948B-1728B52AA6E4}">
                <adec:decorative xmlns:adec="http://schemas.microsoft.com/office/drawing/2017/decorative" xmlns="" val="1"/>
              </a:ext>
            </a:extLst>
          </p:cNvPr>
          <p:cNvSpPr/>
          <p:nvPr userDrawn="1"/>
        </p:nvSpPr>
        <p:spPr>
          <a:xfrm>
            <a:off x="482600" y="3962122"/>
            <a:ext cx="3943722" cy="965357"/>
          </a:xfrm>
          <a:custGeom>
            <a:avLst/>
            <a:gdLst/>
            <a:ahLst/>
            <a:cxnLst/>
            <a:rect l="l" t="t" r="r" b="b"/>
            <a:pathLst>
              <a:path w="6503034" h="1591945">
                <a:moveTo>
                  <a:pt x="795787" y="0"/>
                </a:moveTo>
                <a:lnTo>
                  <a:pt x="747309" y="1452"/>
                </a:lnTo>
                <a:lnTo>
                  <a:pt x="699600" y="5753"/>
                </a:lnTo>
                <a:lnTo>
                  <a:pt x="652742" y="12821"/>
                </a:lnTo>
                <a:lnTo>
                  <a:pt x="606819" y="22571"/>
                </a:lnTo>
                <a:lnTo>
                  <a:pt x="561913" y="34920"/>
                </a:lnTo>
                <a:lnTo>
                  <a:pt x="518109" y="49786"/>
                </a:lnTo>
                <a:lnTo>
                  <a:pt x="475490" y="67084"/>
                </a:lnTo>
                <a:lnTo>
                  <a:pt x="434137" y="86732"/>
                </a:lnTo>
                <a:lnTo>
                  <a:pt x="394136" y="108647"/>
                </a:lnTo>
                <a:lnTo>
                  <a:pt x="355569" y="132745"/>
                </a:lnTo>
                <a:lnTo>
                  <a:pt x="318519" y="158943"/>
                </a:lnTo>
                <a:lnTo>
                  <a:pt x="283070" y="187157"/>
                </a:lnTo>
                <a:lnTo>
                  <a:pt x="249304" y="217306"/>
                </a:lnTo>
                <a:lnTo>
                  <a:pt x="217306" y="249304"/>
                </a:lnTo>
                <a:lnTo>
                  <a:pt x="187157" y="283070"/>
                </a:lnTo>
                <a:lnTo>
                  <a:pt x="158943" y="318519"/>
                </a:lnTo>
                <a:lnTo>
                  <a:pt x="132745" y="355569"/>
                </a:lnTo>
                <a:lnTo>
                  <a:pt x="108647" y="394136"/>
                </a:lnTo>
                <a:lnTo>
                  <a:pt x="86732" y="434137"/>
                </a:lnTo>
                <a:lnTo>
                  <a:pt x="67084" y="475490"/>
                </a:lnTo>
                <a:lnTo>
                  <a:pt x="49786" y="518109"/>
                </a:lnTo>
                <a:lnTo>
                  <a:pt x="34920" y="561913"/>
                </a:lnTo>
                <a:lnTo>
                  <a:pt x="22571" y="606819"/>
                </a:lnTo>
                <a:lnTo>
                  <a:pt x="12821" y="652742"/>
                </a:lnTo>
                <a:lnTo>
                  <a:pt x="5753" y="699600"/>
                </a:lnTo>
                <a:lnTo>
                  <a:pt x="1452" y="747309"/>
                </a:lnTo>
                <a:lnTo>
                  <a:pt x="0" y="795787"/>
                </a:lnTo>
                <a:lnTo>
                  <a:pt x="1452" y="844264"/>
                </a:lnTo>
                <a:lnTo>
                  <a:pt x="5753" y="891974"/>
                </a:lnTo>
                <a:lnTo>
                  <a:pt x="12821" y="938832"/>
                </a:lnTo>
                <a:lnTo>
                  <a:pt x="22571" y="984755"/>
                </a:lnTo>
                <a:lnTo>
                  <a:pt x="34920" y="1029660"/>
                </a:lnTo>
                <a:lnTo>
                  <a:pt x="49786" y="1073464"/>
                </a:lnTo>
                <a:lnTo>
                  <a:pt x="67084" y="1116084"/>
                </a:lnTo>
                <a:lnTo>
                  <a:pt x="86732" y="1157436"/>
                </a:lnTo>
                <a:lnTo>
                  <a:pt x="108647" y="1197438"/>
                </a:lnTo>
                <a:lnTo>
                  <a:pt x="132745" y="1236005"/>
                </a:lnTo>
                <a:lnTo>
                  <a:pt x="158943" y="1273055"/>
                </a:lnTo>
                <a:lnTo>
                  <a:pt x="187157" y="1308504"/>
                </a:lnTo>
                <a:lnTo>
                  <a:pt x="217306" y="1342269"/>
                </a:lnTo>
                <a:lnTo>
                  <a:pt x="249304" y="1374268"/>
                </a:lnTo>
                <a:lnTo>
                  <a:pt x="283070" y="1404416"/>
                </a:lnTo>
                <a:lnTo>
                  <a:pt x="318519" y="1432631"/>
                </a:lnTo>
                <a:lnTo>
                  <a:pt x="355569" y="1458829"/>
                </a:lnTo>
                <a:lnTo>
                  <a:pt x="394136" y="1482927"/>
                </a:lnTo>
                <a:lnTo>
                  <a:pt x="434137" y="1504841"/>
                </a:lnTo>
                <a:lnTo>
                  <a:pt x="475490" y="1524490"/>
                </a:lnTo>
                <a:lnTo>
                  <a:pt x="518109" y="1541788"/>
                </a:lnTo>
                <a:lnTo>
                  <a:pt x="561913" y="1556654"/>
                </a:lnTo>
                <a:lnTo>
                  <a:pt x="606819" y="1569003"/>
                </a:lnTo>
                <a:lnTo>
                  <a:pt x="652742" y="1578753"/>
                </a:lnTo>
                <a:lnTo>
                  <a:pt x="699600" y="1585820"/>
                </a:lnTo>
                <a:lnTo>
                  <a:pt x="747309" y="1590122"/>
                </a:lnTo>
                <a:lnTo>
                  <a:pt x="795787" y="1591574"/>
                </a:lnTo>
                <a:lnTo>
                  <a:pt x="5706632" y="1591574"/>
                </a:lnTo>
                <a:lnTo>
                  <a:pt x="5755110" y="1590122"/>
                </a:lnTo>
                <a:lnTo>
                  <a:pt x="5802819" y="1585820"/>
                </a:lnTo>
                <a:lnTo>
                  <a:pt x="5849677" y="1578753"/>
                </a:lnTo>
                <a:lnTo>
                  <a:pt x="5895600" y="1569003"/>
                </a:lnTo>
                <a:lnTo>
                  <a:pt x="5940505" y="1556654"/>
                </a:lnTo>
                <a:lnTo>
                  <a:pt x="5984310" y="1541788"/>
                </a:lnTo>
                <a:lnTo>
                  <a:pt x="6026929" y="1524490"/>
                </a:lnTo>
                <a:lnTo>
                  <a:pt x="6068281" y="1504841"/>
                </a:lnTo>
                <a:lnTo>
                  <a:pt x="6108283" y="1482927"/>
                </a:lnTo>
                <a:lnTo>
                  <a:pt x="6146850" y="1458829"/>
                </a:lnTo>
                <a:lnTo>
                  <a:pt x="6183900" y="1432631"/>
                </a:lnTo>
                <a:lnTo>
                  <a:pt x="6219349" y="1404416"/>
                </a:lnTo>
                <a:lnTo>
                  <a:pt x="6253115" y="1374268"/>
                </a:lnTo>
                <a:lnTo>
                  <a:pt x="6285113" y="1342269"/>
                </a:lnTo>
                <a:lnTo>
                  <a:pt x="6315261" y="1308504"/>
                </a:lnTo>
                <a:lnTo>
                  <a:pt x="6343476" y="1273055"/>
                </a:lnTo>
                <a:lnTo>
                  <a:pt x="6369674" y="1236005"/>
                </a:lnTo>
                <a:lnTo>
                  <a:pt x="6393772" y="1197438"/>
                </a:lnTo>
                <a:lnTo>
                  <a:pt x="6415687" y="1157436"/>
                </a:lnTo>
                <a:lnTo>
                  <a:pt x="6435335" y="1116084"/>
                </a:lnTo>
                <a:lnTo>
                  <a:pt x="6452633" y="1073464"/>
                </a:lnTo>
                <a:lnTo>
                  <a:pt x="6467499" y="1029660"/>
                </a:lnTo>
                <a:lnTo>
                  <a:pt x="6479848" y="984755"/>
                </a:lnTo>
                <a:lnTo>
                  <a:pt x="6489598" y="938832"/>
                </a:lnTo>
                <a:lnTo>
                  <a:pt x="6496666" y="891974"/>
                </a:lnTo>
                <a:lnTo>
                  <a:pt x="6500967" y="844264"/>
                </a:lnTo>
                <a:lnTo>
                  <a:pt x="6502419" y="795787"/>
                </a:lnTo>
                <a:lnTo>
                  <a:pt x="6500967" y="747309"/>
                </a:lnTo>
                <a:lnTo>
                  <a:pt x="6496666" y="699600"/>
                </a:lnTo>
                <a:lnTo>
                  <a:pt x="6489598" y="652742"/>
                </a:lnTo>
                <a:lnTo>
                  <a:pt x="6479848" y="606819"/>
                </a:lnTo>
                <a:lnTo>
                  <a:pt x="6467499" y="561913"/>
                </a:lnTo>
                <a:lnTo>
                  <a:pt x="6452633" y="518109"/>
                </a:lnTo>
                <a:lnTo>
                  <a:pt x="6435335" y="475490"/>
                </a:lnTo>
                <a:lnTo>
                  <a:pt x="6415687" y="434137"/>
                </a:lnTo>
                <a:lnTo>
                  <a:pt x="6393772" y="394136"/>
                </a:lnTo>
                <a:lnTo>
                  <a:pt x="6369674" y="355569"/>
                </a:lnTo>
                <a:lnTo>
                  <a:pt x="6343476" y="318519"/>
                </a:lnTo>
                <a:lnTo>
                  <a:pt x="6315261" y="283070"/>
                </a:lnTo>
                <a:lnTo>
                  <a:pt x="6285113" y="249304"/>
                </a:lnTo>
                <a:lnTo>
                  <a:pt x="6253115" y="217306"/>
                </a:lnTo>
                <a:lnTo>
                  <a:pt x="6219349" y="187157"/>
                </a:lnTo>
                <a:lnTo>
                  <a:pt x="6183900" y="158943"/>
                </a:lnTo>
                <a:lnTo>
                  <a:pt x="6146850" y="132745"/>
                </a:lnTo>
                <a:lnTo>
                  <a:pt x="6108283" y="108647"/>
                </a:lnTo>
                <a:lnTo>
                  <a:pt x="6068281" y="86732"/>
                </a:lnTo>
                <a:lnTo>
                  <a:pt x="6026929" y="67084"/>
                </a:lnTo>
                <a:lnTo>
                  <a:pt x="5984310" y="49786"/>
                </a:lnTo>
                <a:lnTo>
                  <a:pt x="5940505" y="34920"/>
                </a:lnTo>
                <a:lnTo>
                  <a:pt x="5895600" y="22571"/>
                </a:lnTo>
                <a:lnTo>
                  <a:pt x="5849677" y="12821"/>
                </a:lnTo>
                <a:lnTo>
                  <a:pt x="5802819" y="5753"/>
                </a:lnTo>
                <a:lnTo>
                  <a:pt x="5755110" y="1452"/>
                </a:lnTo>
                <a:lnTo>
                  <a:pt x="5706632" y="0"/>
                </a:lnTo>
                <a:lnTo>
                  <a:pt x="795787" y="0"/>
                </a:lnTo>
                <a:close/>
              </a:path>
            </a:pathLst>
          </a:custGeom>
          <a:ln w="20941">
            <a:solidFill>
              <a:srgbClr val="0021A5"/>
            </a:solidFill>
          </a:ln>
        </p:spPr>
        <p:txBody>
          <a:bodyPr wrap="square" lIns="0" tIns="0" rIns="0" bIns="0" rtlCol="0"/>
          <a:lstStyle/>
          <a:p>
            <a:endParaRPr sz="1092"/>
          </a:p>
        </p:txBody>
      </p:sp>
      <p:sp>
        <p:nvSpPr>
          <p:cNvPr id="12" name="object 12">
            <a:extLst>
              <a:ext uri="{FF2B5EF4-FFF2-40B4-BE49-F238E27FC236}">
                <a16:creationId xmlns:a16="http://schemas.microsoft.com/office/drawing/2014/main" id="{BF37CD21-B3C1-4219-AC7B-7AFF4367746A}"/>
              </a:ext>
              <a:ext uri="{C183D7F6-B498-43B3-948B-1728B52AA6E4}">
                <adec:decorative xmlns:adec="http://schemas.microsoft.com/office/drawing/2017/decorative" xmlns="" val="1"/>
              </a:ext>
            </a:extLst>
          </p:cNvPr>
          <p:cNvSpPr/>
          <p:nvPr userDrawn="1"/>
        </p:nvSpPr>
        <p:spPr>
          <a:xfrm>
            <a:off x="4432299" y="4444688"/>
            <a:ext cx="1131784" cy="0"/>
          </a:xfrm>
          <a:custGeom>
            <a:avLst/>
            <a:gdLst/>
            <a:ahLst/>
            <a:cxnLst/>
            <a:rect l="l" t="t" r="r" b="b"/>
            <a:pathLst>
              <a:path w="1866265">
                <a:moveTo>
                  <a:pt x="0" y="0"/>
                </a:moveTo>
                <a:lnTo>
                  <a:pt x="1866215" y="0"/>
                </a:lnTo>
              </a:path>
            </a:pathLst>
          </a:custGeom>
          <a:ln w="20941">
            <a:solidFill>
              <a:srgbClr val="0021A5"/>
            </a:solidFill>
          </a:ln>
        </p:spPr>
        <p:txBody>
          <a:bodyPr wrap="square" lIns="0" tIns="0" rIns="0" bIns="0" rtlCol="0"/>
          <a:lstStyle/>
          <a:p>
            <a:endParaRPr sz="1092"/>
          </a:p>
        </p:txBody>
      </p:sp>
      <p:sp>
        <p:nvSpPr>
          <p:cNvPr id="13" name="object 13">
            <a:extLst>
              <a:ext uri="{FF2B5EF4-FFF2-40B4-BE49-F238E27FC236}">
                <a16:creationId xmlns:a16="http://schemas.microsoft.com/office/drawing/2014/main" id="{F834F638-D700-FA71-D910-6AFCC360D639}"/>
              </a:ext>
            </a:extLst>
          </p:cNvPr>
          <p:cNvSpPr/>
          <p:nvPr userDrawn="1"/>
        </p:nvSpPr>
        <p:spPr>
          <a:xfrm>
            <a:off x="5552719" y="4407765"/>
            <a:ext cx="40050" cy="73932"/>
          </a:xfrm>
          <a:custGeom>
            <a:avLst/>
            <a:gdLst/>
            <a:ahLst/>
            <a:cxnLst/>
            <a:rect l="l" t="t" r="r" b="b"/>
            <a:pathLst>
              <a:path w="66040" h="121920">
                <a:moveTo>
                  <a:pt x="0" y="0"/>
                </a:moveTo>
                <a:lnTo>
                  <a:pt x="0" y="121776"/>
                </a:lnTo>
                <a:lnTo>
                  <a:pt x="65484" y="60888"/>
                </a:lnTo>
                <a:lnTo>
                  <a:pt x="0" y="0"/>
                </a:lnTo>
                <a:close/>
              </a:path>
            </a:pathLst>
          </a:custGeom>
          <a:solidFill>
            <a:srgbClr val="00468B"/>
          </a:solidFill>
        </p:spPr>
        <p:txBody>
          <a:bodyPr wrap="square" lIns="0" tIns="0" rIns="0" bIns="0" rtlCol="0"/>
          <a:lstStyle/>
          <a:p>
            <a:endParaRPr sz="1092"/>
          </a:p>
        </p:txBody>
      </p:sp>
      <p:pic>
        <p:nvPicPr>
          <p:cNvPr id="27" name="Picture 26" descr="UF/IFAS logo.">
            <a:extLst>
              <a:ext uri="{FF2B5EF4-FFF2-40B4-BE49-F238E27FC236}">
                <a16:creationId xmlns:a16="http://schemas.microsoft.com/office/drawing/2014/main" id="{D46E66FD-A8E0-3B04-6538-2B3728F969F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35007" y="605568"/>
            <a:ext cx="1609683" cy="531389"/>
          </a:xfrm>
          <a:prstGeom prst="rect">
            <a:avLst/>
          </a:prstGeom>
        </p:spPr>
      </p:pic>
      <p:sp>
        <p:nvSpPr>
          <p:cNvPr id="20" name="Text Placeholder 19">
            <a:extLst>
              <a:ext uri="{FF2B5EF4-FFF2-40B4-BE49-F238E27FC236}">
                <a16:creationId xmlns:a16="http://schemas.microsoft.com/office/drawing/2014/main" id="{501BE9F2-2C03-650B-2EFA-738AD30AA857}"/>
              </a:ext>
            </a:extLst>
          </p:cNvPr>
          <p:cNvSpPr>
            <a:spLocks noGrp="1"/>
          </p:cNvSpPr>
          <p:nvPr>
            <p:ph type="body" sz="quarter" idx="10" hasCustomPrompt="1"/>
          </p:nvPr>
        </p:nvSpPr>
        <p:spPr>
          <a:xfrm>
            <a:off x="635007" y="2289746"/>
            <a:ext cx="5103590" cy="1539747"/>
          </a:xfrm>
        </p:spPr>
        <p:txBody>
          <a:bodyPr/>
          <a:lstStyle>
            <a:lvl1pPr>
              <a:lnSpc>
                <a:spcPts val="4002"/>
              </a:lnSpc>
              <a:defRPr sz="4245" b="1" i="0" spc="364">
                <a:latin typeface="Franklin Gothic Heavy" panose="020B0603020102020204" pitchFamily="34" charset="0"/>
              </a:defRPr>
            </a:lvl1pPr>
          </a:lstStyle>
          <a:p>
            <a:pPr lvl="0"/>
            <a:r>
              <a:rPr lang="en-US" dirty="0"/>
              <a:t>MAIN TITLE</a:t>
            </a:r>
          </a:p>
          <a:p>
            <a:pPr lvl="0"/>
            <a:r>
              <a:rPr lang="en-US" dirty="0"/>
              <a:t>SECOND LINE</a:t>
            </a:r>
          </a:p>
          <a:p>
            <a:pPr lvl="0"/>
            <a:r>
              <a:rPr lang="en-US" dirty="0"/>
              <a:t>THIRD LINE</a:t>
            </a:r>
          </a:p>
        </p:txBody>
      </p:sp>
      <p:sp>
        <p:nvSpPr>
          <p:cNvPr id="23" name="Text Placeholder 22">
            <a:extLst>
              <a:ext uri="{FF2B5EF4-FFF2-40B4-BE49-F238E27FC236}">
                <a16:creationId xmlns:a16="http://schemas.microsoft.com/office/drawing/2014/main" id="{7060DF1C-EE11-BE6C-9FB6-97B5AEBE4955}"/>
              </a:ext>
            </a:extLst>
          </p:cNvPr>
          <p:cNvSpPr>
            <a:spLocks noGrp="1"/>
          </p:cNvSpPr>
          <p:nvPr>
            <p:ph type="body" sz="quarter" idx="11" hasCustomPrompt="1"/>
          </p:nvPr>
        </p:nvSpPr>
        <p:spPr>
          <a:xfrm>
            <a:off x="814762" y="4164734"/>
            <a:ext cx="3419613" cy="559908"/>
          </a:xfrm>
        </p:spPr>
        <p:txBody>
          <a:bodyPr/>
          <a:lstStyle>
            <a:lvl1pPr>
              <a:defRPr sz="1213" b="1" i="0" spc="364">
                <a:solidFill>
                  <a:srgbClr val="0021A5"/>
                </a:solidFill>
                <a:latin typeface="Franklin Gothic Demi" panose="020B0603020102020204" pitchFamily="34" charset="0"/>
              </a:defRPr>
            </a:lvl1pPr>
          </a:lstStyle>
          <a:p>
            <a:pPr lvl="0"/>
            <a:r>
              <a:rPr lang="en-US" dirty="0"/>
              <a:t>SUBTITLE OR FURTHER DESCRIPTION, AS NECESSARY – CAN BE MULTIPLE LINES</a:t>
            </a:r>
          </a:p>
        </p:txBody>
      </p:sp>
      <p:sp>
        <p:nvSpPr>
          <p:cNvPr id="5" name="Text Placeholder 4">
            <a:extLst>
              <a:ext uri="{FF2B5EF4-FFF2-40B4-BE49-F238E27FC236}">
                <a16:creationId xmlns:a16="http://schemas.microsoft.com/office/drawing/2014/main" id="{DBB5205A-AC2E-E36D-2A8C-1B66C87E8CC2}"/>
              </a:ext>
            </a:extLst>
          </p:cNvPr>
          <p:cNvSpPr>
            <a:spLocks noGrp="1"/>
          </p:cNvSpPr>
          <p:nvPr>
            <p:ph type="body" sz="quarter" idx="13" hasCustomPrompt="1"/>
          </p:nvPr>
        </p:nvSpPr>
        <p:spPr>
          <a:xfrm>
            <a:off x="635007" y="5883698"/>
            <a:ext cx="2595912" cy="223963"/>
          </a:xfrm>
        </p:spPr>
        <p:txBody>
          <a:bodyPr/>
          <a:lstStyle>
            <a:lvl1pPr>
              <a:defRPr sz="1455" i="0" spc="364">
                <a:latin typeface="Franklin Gothic Medium" panose="020B0603020102020204" pitchFamily="34" charset="0"/>
              </a:defRPr>
            </a:lvl1pPr>
          </a:lstStyle>
          <a:p>
            <a:pPr lvl="0"/>
            <a:r>
              <a:rPr lang="en-US" dirty="0"/>
              <a:t>MONTH DD, YEAR</a:t>
            </a:r>
          </a:p>
        </p:txBody>
      </p:sp>
      <p:sp>
        <p:nvSpPr>
          <p:cNvPr id="8" name="Text Placeholder 7">
            <a:extLst>
              <a:ext uri="{FF2B5EF4-FFF2-40B4-BE49-F238E27FC236}">
                <a16:creationId xmlns:a16="http://schemas.microsoft.com/office/drawing/2014/main" id="{2B8CE0DA-47EA-8601-D2A6-7FB756C4EE56}"/>
              </a:ext>
            </a:extLst>
          </p:cNvPr>
          <p:cNvSpPr>
            <a:spLocks noGrp="1"/>
          </p:cNvSpPr>
          <p:nvPr>
            <p:ph type="body" sz="quarter" idx="14" hasCustomPrompt="1"/>
          </p:nvPr>
        </p:nvSpPr>
        <p:spPr>
          <a:xfrm>
            <a:off x="643103" y="6132621"/>
            <a:ext cx="4713521" cy="186636"/>
          </a:xfrm>
        </p:spPr>
        <p:txBody>
          <a:bodyPr/>
          <a:lstStyle>
            <a:lvl1pPr>
              <a:defRPr sz="1213" i="1" spc="364">
                <a:latin typeface="Franklin Gothic Medium" panose="020B0603020102020204" pitchFamily="34" charset="0"/>
              </a:defRPr>
            </a:lvl1pPr>
          </a:lstStyle>
          <a:p>
            <a:pPr lvl="0"/>
            <a:r>
              <a:rPr lang="en-US" dirty="0"/>
              <a:t>PRESENTED BY NAME</a:t>
            </a:r>
          </a:p>
        </p:txBody>
      </p:sp>
      <p:sp>
        <p:nvSpPr>
          <p:cNvPr id="3" name="Picture Placeholder 2" descr="Placed alt text for photo here.">
            <a:extLst>
              <a:ext uri="{FF2B5EF4-FFF2-40B4-BE49-F238E27FC236}">
                <a16:creationId xmlns:a16="http://schemas.microsoft.com/office/drawing/2014/main" id="{B404D34E-5CEA-E2DB-1AB6-67660A8FAA6A}"/>
              </a:ext>
            </a:extLst>
          </p:cNvPr>
          <p:cNvSpPr>
            <a:spLocks noGrp="1"/>
          </p:cNvSpPr>
          <p:nvPr>
            <p:ph type="pic" sz="quarter" idx="12"/>
          </p:nvPr>
        </p:nvSpPr>
        <p:spPr>
          <a:xfrm>
            <a:off x="6367490" y="571821"/>
            <a:ext cx="5181407" cy="1523494"/>
          </a:xfrm>
        </p:spPr>
        <p:txBody>
          <a:bodyPr/>
          <a:lstStyle>
            <a:lvl1pPr>
              <a:defRPr>
                <a:latin typeface="Franklin Gothic Medium" panose="020B0603020102020204" pitchFamily="34" charset="0"/>
              </a:defRPr>
            </a:lvl1pPr>
          </a:lstStyle>
          <a:p>
            <a:r>
              <a:rPr lang="en-US" smtClean="0"/>
              <a:t>Click icon to add picture</a:t>
            </a:r>
            <a:endParaRPr lang="en-US" dirty="0"/>
          </a:p>
        </p:txBody>
      </p:sp>
    </p:spTree>
    <p:extLst>
      <p:ext uri="{BB962C8B-B14F-4D97-AF65-F5344CB8AC3E}">
        <p14:creationId xmlns:p14="http://schemas.microsoft.com/office/powerpoint/2010/main" val="36006346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6"/>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1" y="956733"/>
            <a:ext cx="2005542" cy="3127376"/>
          </a:xfrm>
        </p:spPr>
        <p:txBody>
          <a:bodyPr/>
          <a:lstStyle>
            <a:lvl1pPr marL="0" indent="0">
              <a:buNone/>
              <a:defRPr sz="933"/>
            </a:lvl1pPr>
            <a:lvl2pPr marL="304777" indent="0">
              <a:buNone/>
              <a:defRPr sz="800"/>
            </a:lvl2pPr>
            <a:lvl3pPr marL="609553" indent="0">
              <a:buNone/>
              <a:defRPr sz="666"/>
            </a:lvl3pPr>
            <a:lvl4pPr marL="914330" indent="0">
              <a:buNone/>
              <a:defRPr sz="600"/>
            </a:lvl4pPr>
            <a:lvl5pPr marL="1219107" indent="0">
              <a:buNone/>
              <a:defRPr sz="600"/>
            </a:lvl5pPr>
            <a:lvl6pPr marL="1523883" indent="0">
              <a:buNone/>
              <a:defRPr sz="600"/>
            </a:lvl6pPr>
            <a:lvl7pPr marL="1828660" indent="0">
              <a:buNone/>
              <a:defRPr sz="600"/>
            </a:lvl7pPr>
            <a:lvl8pPr marL="2133436" indent="0">
              <a:buNone/>
              <a:defRPr sz="600"/>
            </a:lvl8pPr>
            <a:lvl9pPr marL="2438213"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841025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777" indent="0">
              <a:buNone/>
              <a:defRPr sz="1866"/>
            </a:lvl2pPr>
            <a:lvl3pPr marL="609553" indent="0">
              <a:buNone/>
              <a:defRPr sz="1600"/>
            </a:lvl3pPr>
            <a:lvl4pPr marL="914330" indent="0">
              <a:buNone/>
              <a:defRPr sz="1333"/>
            </a:lvl4pPr>
            <a:lvl5pPr marL="1219107" indent="0">
              <a:buNone/>
              <a:defRPr sz="1333"/>
            </a:lvl5pPr>
            <a:lvl6pPr marL="1523883" indent="0">
              <a:buNone/>
              <a:defRPr sz="1333"/>
            </a:lvl6pPr>
            <a:lvl7pPr marL="1828660" indent="0">
              <a:buNone/>
              <a:defRPr sz="1333"/>
            </a:lvl7pPr>
            <a:lvl8pPr marL="2133436" indent="0">
              <a:buNone/>
              <a:defRPr sz="1333"/>
            </a:lvl8pPr>
            <a:lvl9pPr marL="2438213" indent="0">
              <a:buNone/>
              <a:defRPr sz="1333"/>
            </a:lvl9pPr>
          </a:lstStyle>
          <a:p>
            <a:endParaRPr lang="en-US"/>
          </a:p>
        </p:txBody>
      </p:sp>
      <p:sp>
        <p:nvSpPr>
          <p:cNvPr id="4" name="Text Placeholder 3"/>
          <p:cNvSpPr>
            <a:spLocks noGrp="1"/>
          </p:cNvSpPr>
          <p:nvPr>
            <p:ph type="body" sz="half" idx="2"/>
          </p:nvPr>
        </p:nvSpPr>
        <p:spPr>
          <a:xfrm>
            <a:off x="1194859" y="3578226"/>
            <a:ext cx="3657600" cy="536574"/>
          </a:xfrm>
        </p:spPr>
        <p:txBody>
          <a:bodyPr/>
          <a:lstStyle>
            <a:lvl1pPr marL="0" indent="0">
              <a:buNone/>
              <a:defRPr sz="933"/>
            </a:lvl1pPr>
            <a:lvl2pPr marL="304777" indent="0">
              <a:buNone/>
              <a:defRPr sz="800"/>
            </a:lvl2pPr>
            <a:lvl3pPr marL="609553" indent="0">
              <a:buNone/>
              <a:defRPr sz="666"/>
            </a:lvl3pPr>
            <a:lvl4pPr marL="914330" indent="0">
              <a:buNone/>
              <a:defRPr sz="600"/>
            </a:lvl4pPr>
            <a:lvl5pPr marL="1219107" indent="0">
              <a:buNone/>
              <a:defRPr sz="600"/>
            </a:lvl5pPr>
            <a:lvl6pPr marL="1523883" indent="0">
              <a:buNone/>
              <a:defRPr sz="600"/>
            </a:lvl6pPr>
            <a:lvl7pPr marL="1828660" indent="0">
              <a:buNone/>
              <a:defRPr sz="600"/>
            </a:lvl7pPr>
            <a:lvl8pPr marL="2133436" indent="0">
              <a:buNone/>
              <a:defRPr sz="600"/>
            </a:lvl8pPr>
            <a:lvl9pPr marL="2438213"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295523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875050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3"/>
            <a:ext cx="1371600" cy="390101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3"/>
            <a:ext cx="4013200" cy="390101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90356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ue Backgroun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C64EE21-A22A-47BE-D592-1F8813180834}"/>
              </a:ext>
              <a:ext uri="{C183D7F6-B498-43B3-948B-1728B52AA6E4}">
                <adec:decorative xmlns:adec="http://schemas.microsoft.com/office/drawing/2017/decorative" xmlns=""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81"/>
            <a:ext cx="12192000" cy="6857519"/>
          </a:xfrm>
          <a:prstGeom prst="rect">
            <a:avLst/>
          </a:prstGeom>
        </p:spPr>
      </p:pic>
      <p:sp>
        <p:nvSpPr>
          <p:cNvPr id="2" name="object 32">
            <a:extLst>
              <a:ext uri="{FF2B5EF4-FFF2-40B4-BE49-F238E27FC236}">
                <a16:creationId xmlns:a16="http://schemas.microsoft.com/office/drawing/2014/main" id="{78D6098C-80BC-4D87-E6CF-B3D94FF143BB}"/>
              </a:ext>
            </a:extLst>
          </p:cNvPr>
          <p:cNvSpPr txBox="1"/>
          <p:nvPr userDrawn="1"/>
        </p:nvSpPr>
        <p:spPr>
          <a:xfrm>
            <a:off x="11865809" y="6521838"/>
            <a:ext cx="166745" cy="169121"/>
          </a:xfrm>
          <a:prstGeom prst="rect">
            <a:avLst/>
          </a:prstGeom>
        </p:spPr>
        <p:txBody>
          <a:bodyPr vert="horz" wrap="square" lIns="0" tIns="33500" rIns="0" bIns="0" rtlCol="0">
            <a:spAutoFit/>
          </a:bodyPr>
          <a:lstStyle/>
          <a:p>
            <a:pPr marL="23104">
              <a:lnSpc>
                <a:spcPct val="100000"/>
              </a:lnSpc>
              <a:spcBef>
                <a:spcPts val="263"/>
              </a:spcBef>
            </a:pPr>
            <a:fld id="{81D60167-4931-47E6-BA6A-407CBD079E47}" type="slidenum">
              <a:rPr sz="879" b="1" spc="18" dirty="0">
                <a:solidFill>
                  <a:srgbClr val="FFFFFF"/>
                </a:solidFill>
                <a:latin typeface="Obviously-WideSemi"/>
                <a:cs typeface="Obviously-WideSemi"/>
              </a:rPr>
              <a:pPr marL="23104">
                <a:lnSpc>
                  <a:spcPct val="100000"/>
                </a:lnSpc>
                <a:spcBef>
                  <a:spcPts val="263"/>
                </a:spcBef>
              </a:pPr>
              <a:t>‹#›</a:t>
            </a:fld>
            <a:endParaRPr sz="879" dirty="0">
              <a:latin typeface="Obviously-WideSemi"/>
              <a:cs typeface="Obviously-WideSemi"/>
            </a:endParaRPr>
          </a:p>
        </p:txBody>
      </p:sp>
    </p:spTree>
    <p:extLst>
      <p:ext uri="{BB962C8B-B14F-4D97-AF65-F5344CB8AC3E}">
        <p14:creationId xmlns:p14="http://schemas.microsoft.com/office/powerpoint/2010/main" val="2399621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duction One person">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C0B8CC09-C74D-DB14-2D53-624DBCBC357B}"/>
              </a:ext>
              <a:ext uri="{C183D7F6-B498-43B3-948B-1728B52AA6E4}">
                <adec:decorative xmlns:adec="http://schemas.microsoft.com/office/drawing/2017/decorative" xmlns=""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637"/>
            <a:ext cx="12192000" cy="6857519"/>
          </a:xfrm>
          <a:prstGeom prst="rect">
            <a:avLst/>
          </a:prstGeom>
        </p:spPr>
      </p:pic>
      <p:grpSp>
        <p:nvGrpSpPr>
          <p:cNvPr id="11" name="object 5">
            <a:extLst>
              <a:ext uri="{FF2B5EF4-FFF2-40B4-BE49-F238E27FC236}">
                <a16:creationId xmlns:a16="http://schemas.microsoft.com/office/drawing/2014/main" id="{509C9DAE-8A61-8738-947D-B32B0A282275}"/>
              </a:ext>
              <a:ext uri="{C183D7F6-B498-43B3-948B-1728B52AA6E4}">
                <adec:decorative xmlns:adec="http://schemas.microsoft.com/office/drawing/2017/decorative" xmlns="" val="1"/>
              </a:ext>
            </a:extLst>
          </p:cNvPr>
          <p:cNvGrpSpPr/>
          <p:nvPr userDrawn="1"/>
        </p:nvGrpSpPr>
        <p:grpSpPr>
          <a:xfrm>
            <a:off x="150413" y="2474534"/>
            <a:ext cx="11898123" cy="2222404"/>
            <a:chOff x="240378" y="4083645"/>
            <a:chExt cx="19619509" cy="3664909"/>
          </a:xfrm>
        </p:grpSpPr>
        <p:sp>
          <p:nvSpPr>
            <p:cNvPr id="13" name="object 7">
              <a:extLst>
                <a:ext uri="{FF2B5EF4-FFF2-40B4-BE49-F238E27FC236}">
                  <a16:creationId xmlns:a16="http://schemas.microsoft.com/office/drawing/2014/main" id="{DE035ED1-950B-53B6-33B1-7BA2DDFD5D5E}"/>
                </a:ext>
              </a:extLst>
            </p:cNvPr>
            <p:cNvSpPr/>
            <p:nvPr/>
          </p:nvSpPr>
          <p:spPr>
            <a:xfrm>
              <a:off x="624383" y="5628289"/>
              <a:ext cx="0" cy="1638935"/>
            </a:xfrm>
            <a:custGeom>
              <a:avLst/>
              <a:gdLst/>
              <a:ahLst/>
              <a:cxnLst/>
              <a:rect l="l" t="t" r="r" b="b"/>
              <a:pathLst>
                <a:path h="1638934">
                  <a:moveTo>
                    <a:pt x="0" y="1638505"/>
                  </a:moveTo>
                  <a:lnTo>
                    <a:pt x="0" y="0"/>
                  </a:lnTo>
                </a:path>
              </a:pathLst>
            </a:custGeom>
            <a:ln w="38700">
              <a:solidFill>
                <a:srgbClr val="F26A36"/>
              </a:solidFill>
            </a:ln>
          </p:spPr>
          <p:txBody>
            <a:bodyPr wrap="square" lIns="0" tIns="0" rIns="0" bIns="0" rtlCol="0"/>
            <a:lstStyle/>
            <a:p>
              <a:endParaRPr sz="1092"/>
            </a:p>
          </p:txBody>
        </p:sp>
        <p:sp>
          <p:nvSpPr>
            <p:cNvPr id="14" name="object 8">
              <a:extLst>
                <a:ext uri="{FF2B5EF4-FFF2-40B4-BE49-F238E27FC236}">
                  <a16:creationId xmlns:a16="http://schemas.microsoft.com/office/drawing/2014/main" id="{A9FFD11D-9E31-6D71-286F-959A6848C2F5}"/>
                </a:ext>
              </a:extLst>
            </p:cNvPr>
            <p:cNvSpPr/>
            <p:nvPr/>
          </p:nvSpPr>
          <p:spPr>
            <a:xfrm>
              <a:off x="5883289" y="5628293"/>
              <a:ext cx="0" cy="1161415"/>
            </a:xfrm>
            <a:custGeom>
              <a:avLst/>
              <a:gdLst/>
              <a:ahLst/>
              <a:cxnLst/>
              <a:rect l="l" t="t" r="r" b="b"/>
              <a:pathLst>
                <a:path h="1161415">
                  <a:moveTo>
                    <a:pt x="0" y="1161388"/>
                  </a:moveTo>
                  <a:lnTo>
                    <a:pt x="0" y="0"/>
                  </a:lnTo>
                </a:path>
              </a:pathLst>
            </a:custGeom>
            <a:ln w="37506">
              <a:solidFill>
                <a:srgbClr val="F26A36"/>
              </a:solidFill>
            </a:ln>
          </p:spPr>
          <p:txBody>
            <a:bodyPr wrap="square" lIns="0" tIns="0" rIns="0" bIns="0" rtlCol="0"/>
            <a:lstStyle/>
            <a:p>
              <a:endParaRPr sz="1092"/>
            </a:p>
          </p:txBody>
        </p:sp>
        <p:sp>
          <p:nvSpPr>
            <p:cNvPr id="15" name="object 9">
              <a:extLst>
                <a:ext uri="{FF2B5EF4-FFF2-40B4-BE49-F238E27FC236}">
                  <a16:creationId xmlns:a16="http://schemas.microsoft.com/office/drawing/2014/main" id="{399A03D7-BD79-2186-4CF3-AEB74BC6B308}"/>
                </a:ext>
              </a:extLst>
            </p:cNvPr>
            <p:cNvSpPr/>
            <p:nvPr/>
          </p:nvSpPr>
          <p:spPr>
            <a:xfrm>
              <a:off x="6314331" y="5628289"/>
              <a:ext cx="0" cy="1743710"/>
            </a:xfrm>
            <a:custGeom>
              <a:avLst/>
              <a:gdLst/>
              <a:ahLst/>
              <a:cxnLst/>
              <a:rect l="l" t="t" r="r" b="b"/>
              <a:pathLst>
                <a:path h="1743709">
                  <a:moveTo>
                    <a:pt x="0" y="1743213"/>
                  </a:moveTo>
                  <a:lnTo>
                    <a:pt x="0" y="0"/>
                  </a:lnTo>
                </a:path>
              </a:pathLst>
            </a:custGeom>
            <a:ln w="36313">
              <a:solidFill>
                <a:srgbClr val="F26A36"/>
              </a:solidFill>
            </a:ln>
          </p:spPr>
          <p:txBody>
            <a:bodyPr wrap="square" lIns="0" tIns="0" rIns="0" bIns="0" rtlCol="0"/>
            <a:lstStyle/>
            <a:p>
              <a:endParaRPr sz="1092"/>
            </a:p>
          </p:txBody>
        </p:sp>
        <p:sp>
          <p:nvSpPr>
            <p:cNvPr id="16" name="object 10">
              <a:extLst>
                <a:ext uri="{FF2B5EF4-FFF2-40B4-BE49-F238E27FC236}">
                  <a16:creationId xmlns:a16="http://schemas.microsoft.com/office/drawing/2014/main" id="{00674FDD-022E-F7CF-F13B-0657920EC247}"/>
                </a:ext>
              </a:extLst>
            </p:cNvPr>
            <p:cNvSpPr/>
            <p:nvPr/>
          </p:nvSpPr>
          <p:spPr>
            <a:xfrm>
              <a:off x="18261610" y="5628290"/>
              <a:ext cx="0" cy="1367790"/>
            </a:xfrm>
            <a:custGeom>
              <a:avLst/>
              <a:gdLst/>
              <a:ahLst/>
              <a:cxnLst/>
              <a:rect l="l" t="t" r="r" b="b"/>
              <a:pathLst>
                <a:path h="1367790">
                  <a:moveTo>
                    <a:pt x="0" y="1367591"/>
                  </a:moveTo>
                  <a:lnTo>
                    <a:pt x="0" y="0"/>
                  </a:lnTo>
                </a:path>
              </a:pathLst>
            </a:custGeom>
            <a:ln w="36313">
              <a:solidFill>
                <a:srgbClr val="F26A36"/>
              </a:solidFill>
            </a:ln>
          </p:spPr>
          <p:txBody>
            <a:bodyPr wrap="square" lIns="0" tIns="0" rIns="0" bIns="0" rtlCol="0"/>
            <a:lstStyle/>
            <a:p>
              <a:endParaRPr sz="1092"/>
            </a:p>
          </p:txBody>
        </p:sp>
        <p:sp>
          <p:nvSpPr>
            <p:cNvPr id="17" name="object 11">
              <a:extLst>
                <a:ext uri="{FF2B5EF4-FFF2-40B4-BE49-F238E27FC236}">
                  <a16:creationId xmlns:a16="http://schemas.microsoft.com/office/drawing/2014/main" id="{A97FFA4D-68AA-7908-6107-9787BCADA4E9}"/>
                </a:ext>
              </a:extLst>
            </p:cNvPr>
            <p:cNvSpPr/>
            <p:nvPr/>
          </p:nvSpPr>
          <p:spPr>
            <a:xfrm>
              <a:off x="13788576" y="5628290"/>
              <a:ext cx="0" cy="1367790"/>
            </a:xfrm>
            <a:custGeom>
              <a:avLst/>
              <a:gdLst/>
              <a:ahLst/>
              <a:cxnLst/>
              <a:rect l="l" t="t" r="r" b="b"/>
              <a:pathLst>
                <a:path h="1367790">
                  <a:moveTo>
                    <a:pt x="0" y="1367591"/>
                  </a:moveTo>
                  <a:lnTo>
                    <a:pt x="0" y="0"/>
                  </a:lnTo>
                </a:path>
              </a:pathLst>
            </a:custGeom>
            <a:ln w="33936">
              <a:solidFill>
                <a:srgbClr val="F26A36"/>
              </a:solidFill>
            </a:ln>
          </p:spPr>
          <p:txBody>
            <a:bodyPr wrap="square" lIns="0" tIns="0" rIns="0" bIns="0" rtlCol="0"/>
            <a:lstStyle/>
            <a:p>
              <a:endParaRPr sz="1092"/>
            </a:p>
          </p:txBody>
        </p:sp>
        <p:sp>
          <p:nvSpPr>
            <p:cNvPr id="18" name="object 12">
              <a:extLst>
                <a:ext uri="{FF2B5EF4-FFF2-40B4-BE49-F238E27FC236}">
                  <a16:creationId xmlns:a16="http://schemas.microsoft.com/office/drawing/2014/main" id="{D6E6A209-90D4-4299-43DC-83E57731D97D}"/>
                </a:ext>
              </a:extLst>
            </p:cNvPr>
            <p:cNvSpPr/>
            <p:nvPr/>
          </p:nvSpPr>
          <p:spPr>
            <a:xfrm>
              <a:off x="19723173" y="5628290"/>
              <a:ext cx="0" cy="1367790"/>
            </a:xfrm>
            <a:custGeom>
              <a:avLst/>
              <a:gdLst/>
              <a:ahLst/>
              <a:cxnLst/>
              <a:rect l="l" t="t" r="r" b="b"/>
              <a:pathLst>
                <a:path h="1367790">
                  <a:moveTo>
                    <a:pt x="0" y="1367591"/>
                  </a:moveTo>
                  <a:lnTo>
                    <a:pt x="0" y="0"/>
                  </a:lnTo>
                </a:path>
              </a:pathLst>
            </a:custGeom>
            <a:ln w="33936">
              <a:solidFill>
                <a:srgbClr val="F26A36"/>
              </a:solidFill>
            </a:ln>
          </p:spPr>
          <p:txBody>
            <a:bodyPr wrap="square" lIns="0" tIns="0" rIns="0" bIns="0" rtlCol="0"/>
            <a:lstStyle/>
            <a:p>
              <a:endParaRPr sz="1092"/>
            </a:p>
          </p:txBody>
        </p:sp>
        <p:sp>
          <p:nvSpPr>
            <p:cNvPr id="19" name="object 13">
              <a:extLst>
                <a:ext uri="{FF2B5EF4-FFF2-40B4-BE49-F238E27FC236}">
                  <a16:creationId xmlns:a16="http://schemas.microsoft.com/office/drawing/2014/main" id="{2A5EDAF0-51E0-DD71-F48D-7F0AF3B36D55}"/>
                </a:ext>
              </a:extLst>
            </p:cNvPr>
            <p:cNvSpPr/>
            <p:nvPr/>
          </p:nvSpPr>
          <p:spPr>
            <a:xfrm>
              <a:off x="14830765" y="5664881"/>
              <a:ext cx="0" cy="1367790"/>
            </a:xfrm>
            <a:custGeom>
              <a:avLst/>
              <a:gdLst/>
              <a:ahLst/>
              <a:cxnLst/>
              <a:rect l="l" t="t" r="r" b="b"/>
              <a:pathLst>
                <a:path h="1367790">
                  <a:moveTo>
                    <a:pt x="0" y="1367591"/>
                  </a:moveTo>
                  <a:lnTo>
                    <a:pt x="0" y="0"/>
                  </a:lnTo>
                </a:path>
              </a:pathLst>
            </a:custGeom>
            <a:ln w="18460">
              <a:solidFill>
                <a:srgbClr val="F26A36"/>
              </a:solidFill>
            </a:ln>
          </p:spPr>
          <p:txBody>
            <a:bodyPr wrap="square" lIns="0" tIns="0" rIns="0" bIns="0" rtlCol="0"/>
            <a:lstStyle/>
            <a:p>
              <a:endParaRPr sz="1092"/>
            </a:p>
          </p:txBody>
        </p:sp>
        <p:sp>
          <p:nvSpPr>
            <p:cNvPr id="20" name="object 14">
              <a:extLst>
                <a:ext uri="{FF2B5EF4-FFF2-40B4-BE49-F238E27FC236}">
                  <a16:creationId xmlns:a16="http://schemas.microsoft.com/office/drawing/2014/main" id="{457B9541-550B-76FA-C376-63F8D5AF5614}"/>
                </a:ext>
              </a:extLst>
            </p:cNvPr>
            <p:cNvSpPr/>
            <p:nvPr/>
          </p:nvSpPr>
          <p:spPr>
            <a:xfrm>
              <a:off x="16253153" y="5628289"/>
              <a:ext cx="0" cy="2120265"/>
            </a:xfrm>
            <a:custGeom>
              <a:avLst/>
              <a:gdLst/>
              <a:ahLst/>
              <a:cxnLst/>
              <a:rect l="l" t="t" r="r" b="b"/>
              <a:pathLst>
                <a:path h="2120265">
                  <a:moveTo>
                    <a:pt x="0" y="2120165"/>
                  </a:moveTo>
                  <a:lnTo>
                    <a:pt x="0" y="0"/>
                  </a:lnTo>
                </a:path>
              </a:pathLst>
            </a:custGeom>
            <a:ln w="13695">
              <a:solidFill>
                <a:srgbClr val="F26A36"/>
              </a:solidFill>
            </a:ln>
          </p:spPr>
          <p:txBody>
            <a:bodyPr wrap="square" lIns="0" tIns="0" rIns="0" bIns="0" rtlCol="0"/>
            <a:lstStyle/>
            <a:p>
              <a:endParaRPr sz="1092"/>
            </a:p>
          </p:txBody>
        </p:sp>
        <p:sp>
          <p:nvSpPr>
            <p:cNvPr id="21" name="object 15">
              <a:extLst>
                <a:ext uri="{FF2B5EF4-FFF2-40B4-BE49-F238E27FC236}">
                  <a16:creationId xmlns:a16="http://schemas.microsoft.com/office/drawing/2014/main" id="{EFD32A45-637B-9FE7-D63D-7F2E20469495}"/>
                </a:ext>
              </a:extLst>
            </p:cNvPr>
            <p:cNvSpPr/>
            <p:nvPr/>
          </p:nvSpPr>
          <p:spPr>
            <a:xfrm>
              <a:off x="14198365" y="5628289"/>
              <a:ext cx="0" cy="1638935"/>
            </a:xfrm>
            <a:custGeom>
              <a:avLst/>
              <a:gdLst/>
              <a:ahLst/>
              <a:cxnLst/>
              <a:rect l="l" t="t" r="r" b="b"/>
              <a:pathLst>
                <a:path h="1638934">
                  <a:moveTo>
                    <a:pt x="0" y="1638505"/>
                  </a:moveTo>
                  <a:lnTo>
                    <a:pt x="0" y="0"/>
                  </a:lnTo>
                </a:path>
              </a:pathLst>
            </a:custGeom>
            <a:ln w="13695">
              <a:solidFill>
                <a:srgbClr val="F26A36"/>
              </a:solidFill>
            </a:ln>
          </p:spPr>
          <p:txBody>
            <a:bodyPr wrap="square" lIns="0" tIns="0" rIns="0" bIns="0" rtlCol="0"/>
            <a:lstStyle/>
            <a:p>
              <a:endParaRPr sz="1092"/>
            </a:p>
          </p:txBody>
        </p:sp>
        <p:sp>
          <p:nvSpPr>
            <p:cNvPr id="22" name="object 16">
              <a:extLst>
                <a:ext uri="{FF2B5EF4-FFF2-40B4-BE49-F238E27FC236}">
                  <a16:creationId xmlns:a16="http://schemas.microsoft.com/office/drawing/2014/main" id="{8F93D348-597C-D224-F1C1-70DD0999EB1E}"/>
                </a:ext>
              </a:extLst>
            </p:cNvPr>
            <p:cNvSpPr/>
            <p:nvPr/>
          </p:nvSpPr>
          <p:spPr>
            <a:xfrm>
              <a:off x="17238634" y="5628290"/>
              <a:ext cx="0" cy="1367790"/>
            </a:xfrm>
            <a:custGeom>
              <a:avLst/>
              <a:gdLst/>
              <a:ahLst/>
              <a:cxnLst/>
              <a:rect l="l" t="t" r="r" b="b"/>
              <a:pathLst>
                <a:path h="1367790">
                  <a:moveTo>
                    <a:pt x="0" y="1367591"/>
                  </a:moveTo>
                  <a:lnTo>
                    <a:pt x="0" y="0"/>
                  </a:lnTo>
                </a:path>
              </a:pathLst>
            </a:custGeom>
            <a:ln w="7737">
              <a:solidFill>
                <a:srgbClr val="F26A36"/>
              </a:solidFill>
            </a:ln>
          </p:spPr>
          <p:txBody>
            <a:bodyPr wrap="square" lIns="0" tIns="0" rIns="0" bIns="0" rtlCol="0"/>
            <a:lstStyle/>
            <a:p>
              <a:endParaRPr sz="1092"/>
            </a:p>
          </p:txBody>
        </p:sp>
        <p:sp>
          <p:nvSpPr>
            <p:cNvPr id="23" name="object 17">
              <a:extLst>
                <a:ext uri="{FF2B5EF4-FFF2-40B4-BE49-F238E27FC236}">
                  <a16:creationId xmlns:a16="http://schemas.microsoft.com/office/drawing/2014/main" id="{403AF111-0EF8-C253-4D5E-AF5B7E62383C}"/>
                </a:ext>
              </a:extLst>
            </p:cNvPr>
            <p:cNvSpPr/>
            <p:nvPr/>
          </p:nvSpPr>
          <p:spPr>
            <a:xfrm>
              <a:off x="17336739" y="4738307"/>
              <a:ext cx="0" cy="1367790"/>
            </a:xfrm>
            <a:custGeom>
              <a:avLst/>
              <a:gdLst/>
              <a:ahLst/>
              <a:cxnLst/>
              <a:rect l="l" t="t" r="r" b="b"/>
              <a:pathLst>
                <a:path h="1367789">
                  <a:moveTo>
                    <a:pt x="0" y="1367581"/>
                  </a:moveTo>
                  <a:lnTo>
                    <a:pt x="0" y="0"/>
                  </a:lnTo>
                </a:path>
              </a:pathLst>
            </a:custGeom>
            <a:ln w="37506">
              <a:solidFill>
                <a:srgbClr val="F26A36"/>
              </a:solidFill>
            </a:ln>
          </p:spPr>
          <p:txBody>
            <a:bodyPr wrap="square" lIns="0" tIns="0" rIns="0" bIns="0" rtlCol="0"/>
            <a:lstStyle/>
            <a:p>
              <a:endParaRPr sz="1092"/>
            </a:p>
          </p:txBody>
        </p:sp>
        <p:sp>
          <p:nvSpPr>
            <p:cNvPr id="24" name="object 18">
              <a:extLst>
                <a:ext uri="{FF2B5EF4-FFF2-40B4-BE49-F238E27FC236}">
                  <a16:creationId xmlns:a16="http://schemas.microsoft.com/office/drawing/2014/main" id="{1DBD892B-E6D3-3DAF-C8C2-4E1DF6235B2E}"/>
                </a:ext>
              </a:extLst>
            </p:cNvPr>
            <p:cNvSpPr/>
            <p:nvPr/>
          </p:nvSpPr>
          <p:spPr>
            <a:xfrm>
              <a:off x="16334886" y="4083645"/>
              <a:ext cx="0" cy="1825625"/>
            </a:xfrm>
            <a:custGeom>
              <a:avLst/>
              <a:gdLst/>
              <a:ahLst/>
              <a:cxnLst/>
              <a:rect l="l" t="t" r="r" b="b"/>
              <a:pathLst>
                <a:path h="1825625">
                  <a:moveTo>
                    <a:pt x="0" y="1825002"/>
                  </a:moveTo>
                  <a:lnTo>
                    <a:pt x="0" y="0"/>
                  </a:lnTo>
                </a:path>
              </a:pathLst>
            </a:custGeom>
            <a:ln w="32742">
              <a:solidFill>
                <a:srgbClr val="F26A36"/>
              </a:solidFill>
            </a:ln>
          </p:spPr>
          <p:txBody>
            <a:bodyPr wrap="square" lIns="0" tIns="0" rIns="0" bIns="0" rtlCol="0"/>
            <a:lstStyle/>
            <a:p>
              <a:endParaRPr sz="1092"/>
            </a:p>
          </p:txBody>
        </p:sp>
        <p:sp>
          <p:nvSpPr>
            <p:cNvPr id="25" name="object 19">
              <a:extLst>
                <a:ext uri="{FF2B5EF4-FFF2-40B4-BE49-F238E27FC236}">
                  <a16:creationId xmlns:a16="http://schemas.microsoft.com/office/drawing/2014/main" id="{2320DFA2-7E5B-A4E4-6B0B-33DA8DCEF78F}"/>
                </a:ext>
              </a:extLst>
            </p:cNvPr>
            <p:cNvSpPr/>
            <p:nvPr/>
          </p:nvSpPr>
          <p:spPr>
            <a:xfrm>
              <a:off x="15884107" y="5422101"/>
              <a:ext cx="0" cy="1367790"/>
            </a:xfrm>
            <a:custGeom>
              <a:avLst/>
              <a:gdLst/>
              <a:ahLst/>
              <a:cxnLst/>
              <a:rect l="l" t="t" r="r" b="b"/>
              <a:pathLst>
                <a:path h="1367790">
                  <a:moveTo>
                    <a:pt x="0" y="1367581"/>
                  </a:moveTo>
                  <a:lnTo>
                    <a:pt x="0" y="0"/>
                  </a:lnTo>
                </a:path>
              </a:pathLst>
            </a:custGeom>
            <a:ln w="32742">
              <a:solidFill>
                <a:srgbClr val="F26A36"/>
              </a:solidFill>
            </a:ln>
          </p:spPr>
          <p:txBody>
            <a:bodyPr wrap="square" lIns="0" tIns="0" rIns="0" bIns="0" rtlCol="0"/>
            <a:lstStyle/>
            <a:p>
              <a:endParaRPr sz="1092"/>
            </a:p>
          </p:txBody>
        </p:sp>
        <p:sp>
          <p:nvSpPr>
            <p:cNvPr id="26" name="object 20">
              <a:extLst>
                <a:ext uri="{FF2B5EF4-FFF2-40B4-BE49-F238E27FC236}">
                  <a16:creationId xmlns:a16="http://schemas.microsoft.com/office/drawing/2014/main" id="{975F190C-F9C4-D244-D70B-ECBD2D7141E9}"/>
                </a:ext>
              </a:extLst>
            </p:cNvPr>
            <p:cNvSpPr/>
            <p:nvPr/>
          </p:nvSpPr>
          <p:spPr>
            <a:xfrm>
              <a:off x="14896851" y="4483837"/>
              <a:ext cx="0" cy="1367790"/>
            </a:xfrm>
            <a:custGeom>
              <a:avLst/>
              <a:gdLst/>
              <a:ahLst/>
              <a:cxnLst/>
              <a:rect l="l" t="t" r="r" b="b"/>
              <a:pathLst>
                <a:path h="1367789">
                  <a:moveTo>
                    <a:pt x="0" y="1367581"/>
                  </a:moveTo>
                  <a:lnTo>
                    <a:pt x="0" y="0"/>
                  </a:lnTo>
                </a:path>
              </a:pathLst>
            </a:custGeom>
            <a:ln w="26794">
              <a:solidFill>
                <a:srgbClr val="F26A36"/>
              </a:solidFill>
            </a:ln>
          </p:spPr>
          <p:txBody>
            <a:bodyPr wrap="square" lIns="0" tIns="0" rIns="0" bIns="0" rtlCol="0"/>
            <a:lstStyle/>
            <a:p>
              <a:endParaRPr sz="1092"/>
            </a:p>
          </p:txBody>
        </p:sp>
        <p:sp>
          <p:nvSpPr>
            <p:cNvPr id="27" name="object 21">
              <a:extLst>
                <a:ext uri="{FF2B5EF4-FFF2-40B4-BE49-F238E27FC236}">
                  <a16:creationId xmlns:a16="http://schemas.microsoft.com/office/drawing/2014/main" id="{E7E697A1-764A-E324-7576-CE5C3E3C4AF8}"/>
                </a:ext>
              </a:extLst>
            </p:cNvPr>
            <p:cNvSpPr/>
            <p:nvPr/>
          </p:nvSpPr>
          <p:spPr>
            <a:xfrm>
              <a:off x="13823475" y="4541066"/>
              <a:ext cx="0" cy="1367790"/>
            </a:xfrm>
            <a:custGeom>
              <a:avLst/>
              <a:gdLst/>
              <a:ahLst/>
              <a:cxnLst/>
              <a:rect l="l" t="t" r="r" b="b"/>
              <a:pathLst>
                <a:path h="1367789">
                  <a:moveTo>
                    <a:pt x="0" y="1367581"/>
                  </a:moveTo>
                  <a:lnTo>
                    <a:pt x="0" y="0"/>
                  </a:lnTo>
                </a:path>
              </a:pathLst>
            </a:custGeom>
            <a:ln w="12502">
              <a:solidFill>
                <a:srgbClr val="F26A36"/>
              </a:solidFill>
            </a:ln>
          </p:spPr>
          <p:txBody>
            <a:bodyPr wrap="square" lIns="0" tIns="0" rIns="0" bIns="0" rtlCol="0"/>
            <a:lstStyle/>
            <a:p>
              <a:endParaRPr sz="1092"/>
            </a:p>
          </p:txBody>
        </p:sp>
        <p:sp>
          <p:nvSpPr>
            <p:cNvPr id="28" name="object 22">
              <a:extLst>
                <a:ext uri="{FF2B5EF4-FFF2-40B4-BE49-F238E27FC236}">
                  <a16:creationId xmlns:a16="http://schemas.microsoft.com/office/drawing/2014/main" id="{A47FE493-07DD-4C0E-3B75-2A410985618C}"/>
                </a:ext>
              </a:extLst>
            </p:cNvPr>
            <p:cNvSpPr/>
            <p:nvPr/>
          </p:nvSpPr>
          <p:spPr>
            <a:xfrm>
              <a:off x="19859887" y="4541066"/>
              <a:ext cx="0" cy="1367790"/>
            </a:xfrm>
            <a:custGeom>
              <a:avLst/>
              <a:gdLst/>
              <a:ahLst/>
              <a:cxnLst/>
              <a:rect l="l" t="t" r="r" b="b"/>
              <a:pathLst>
                <a:path h="1367789">
                  <a:moveTo>
                    <a:pt x="0" y="1367581"/>
                  </a:moveTo>
                  <a:lnTo>
                    <a:pt x="0" y="0"/>
                  </a:lnTo>
                </a:path>
              </a:pathLst>
            </a:custGeom>
            <a:ln w="12502">
              <a:solidFill>
                <a:srgbClr val="F26A36"/>
              </a:solidFill>
            </a:ln>
          </p:spPr>
          <p:txBody>
            <a:bodyPr wrap="square" lIns="0" tIns="0" rIns="0" bIns="0" rtlCol="0"/>
            <a:lstStyle/>
            <a:p>
              <a:endParaRPr sz="1092"/>
            </a:p>
          </p:txBody>
        </p:sp>
        <p:sp>
          <p:nvSpPr>
            <p:cNvPr id="29" name="object 23">
              <a:extLst>
                <a:ext uri="{FF2B5EF4-FFF2-40B4-BE49-F238E27FC236}">
                  <a16:creationId xmlns:a16="http://schemas.microsoft.com/office/drawing/2014/main" id="{6BBD7D59-ED54-0805-DDA3-EE259C22335A}"/>
                </a:ext>
              </a:extLst>
            </p:cNvPr>
            <p:cNvSpPr/>
            <p:nvPr/>
          </p:nvSpPr>
          <p:spPr>
            <a:xfrm>
              <a:off x="6366464" y="4738306"/>
              <a:ext cx="0" cy="1170940"/>
            </a:xfrm>
            <a:custGeom>
              <a:avLst/>
              <a:gdLst/>
              <a:ahLst/>
              <a:cxnLst/>
              <a:rect l="l" t="t" r="r" b="b"/>
              <a:pathLst>
                <a:path h="1170939">
                  <a:moveTo>
                    <a:pt x="0" y="1170341"/>
                  </a:moveTo>
                  <a:lnTo>
                    <a:pt x="0" y="0"/>
                  </a:lnTo>
                </a:path>
              </a:pathLst>
            </a:custGeom>
            <a:ln w="10125">
              <a:solidFill>
                <a:srgbClr val="F26A36"/>
              </a:solidFill>
            </a:ln>
          </p:spPr>
          <p:txBody>
            <a:bodyPr wrap="square" lIns="0" tIns="0" rIns="0" bIns="0" rtlCol="0"/>
            <a:lstStyle/>
            <a:p>
              <a:endParaRPr sz="1092"/>
            </a:p>
          </p:txBody>
        </p:sp>
        <p:sp>
          <p:nvSpPr>
            <p:cNvPr id="30" name="object 24">
              <a:extLst>
                <a:ext uri="{FF2B5EF4-FFF2-40B4-BE49-F238E27FC236}">
                  <a16:creationId xmlns:a16="http://schemas.microsoft.com/office/drawing/2014/main" id="{F1BBE087-C1B5-DF2F-B959-90558FF19F7B}"/>
                </a:ext>
              </a:extLst>
            </p:cNvPr>
            <p:cNvSpPr/>
            <p:nvPr/>
          </p:nvSpPr>
          <p:spPr>
            <a:xfrm>
              <a:off x="18313743" y="4270142"/>
              <a:ext cx="0" cy="1638935"/>
            </a:xfrm>
            <a:custGeom>
              <a:avLst/>
              <a:gdLst/>
              <a:ahLst/>
              <a:cxnLst/>
              <a:rect l="l" t="t" r="r" b="b"/>
              <a:pathLst>
                <a:path h="1638935">
                  <a:moveTo>
                    <a:pt x="0" y="1638505"/>
                  </a:moveTo>
                  <a:lnTo>
                    <a:pt x="0" y="0"/>
                  </a:lnTo>
                </a:path>
              </a:pathLst>
            </a:custGeom>
            <a:ln w="10125">
              <a:solidFill>
                <a:srgbClr val="F26A36"/>
              </a:solidFill>
            </a:ln>
          </p:spPr>
          <p:txBody>
            <a:bodyPr wrap="square" lIns="0" tIns="0" rIns="0" bIns="0" rtlCol="0"/>
            <a:lstStyle/>
            <a:p>
              <a:endParaRPr sz="1092"/>
            </a:p>
          </p:txBody>
        </p:sp>
        <p:sp>
          <p:nvSpPr>
            <p:cNvPr id="31" name="object 25">
              <a:extLst>
                <a:ext uri="{FF2B5EF4-FFF2-40B4-BE49-F238E27FC236}">
                  <a16:creationId xmlns:a16="http://schemas.microsoft.com/office/drawing/2014/main" id="{952CD43E-1A73-E604-4B2F-304588ECEF1E}"/>
                </a:ext>
              </a:extLst>
            </p:cNvPr>
            <p:cNvSpPr/>
            <p:nvPr/>
          </p:nvSpPr>
          <p:spPr>
            <a:xfrm>
              <a:off x="240378" y="5628290"/>
              <a:ext cx="0" cy="1367790"/>
            </a:xfrm>
            <a:custGeom>
              <a:avLst/>
              <a:gdLst/>
              <a:ahLst/>
              <a:cxnLst/>
              <a:rect l="l" t="t" r="r" b="b"/>
              <a:pathLst>
                <a:path h="1367790">
                  <a:moveTo>
                    <a:pt x="0" y="1367591"/>
                  </a:moveTo>
                  <a:lnTo>
                    <a:pt x="0" y="0"/>
                  </a:lnTo>
                </a:path>
              </a:pathLst>
            </a:custGeom>
            <a:ln w="36313">
              <a:solidFill>
                <a:srgbClr val="F26A36"/>
              </a:solidFill>
            </a:ln>
          </p:spPr>
          <p:txBody>
            <a:bodyPr wrap="square" lIns="0" tIns="0" rIns="0" bIns="0" rtlCol="0"/>
            <a:lstStyle/>
            <a:p>
              <a:endParaRPr sz="1092"/>
            </a:p>
          </p:txBody>
        </p:sp>
        <p:sp>
          <p:nvSpPr>
            <p:cNvPr id="32" name="object 26">
              <a:extLst>
                <a:ext uri="{FF2B5EF4-FFF2-40B4-BE49-F238E27FC236}">
                  <a16:creationId xmlns:a16="http://schemas.microsoft.com/office/drawing/2014/main" id="{22EBB17B-A6FA-7DE1-2787-F5396FBC6A26}"/>
                </a:ext>
              </a:extLst>
            </p:cNvPr>
            <p:cNvSpPr/>
            <p:nvPr/>
          </p:nvSpPr>
          <p:spPr>
            <a:xfrm>
              <a:off x="240379" y="4541066"/>
              <a:ext cx="0" cy="1367790"/>
            </a:xfrm>
            <a:custGeom>
              <a:avLst/>
              <a:gdLst/>
              <a:ahLst/>
              <a:cxnLst/>
              <a:rect l="l" t="t" r="r" b="b"/>
              <a:pathLst>
                <a:path h="1367789">
                  <a:moveTo>
                    <a:pt x="0" y="1367581"/>
                  </a:moveTo>
                  <a:lnTo>
                    <a:pt x="0" y="0"/>
                  </a:lnTo>
                </a:path>
              </a:pathLst>
            </a:custGeom>
            <a:ln w="10125">
              <a:solidFill>
                <a:srgbClr val="F26A36"/>
              </a:solidFill>
            </a:ln>
          </p:spPr>
          <p:txBody>
            <a:bodyPr wrap="square" lIns="0" tIns="0" rIns="0" bIns="0" rtlCol="0"/>
            <a:lstStyle/>
            <a:p>
              <a:endParaRPr sz="1092"/>
            </a:p>
          </p:txBody>
        </p:sp>
        <p:sp>
          <p:nvSpPr>
            <p:cNvPr id="33" name="object 27">
              <a:extLst>
                <a:ext uri="{FF2B5EF4-FFF2-40B4-BE49-F238E27FC236}">
                  <a16:creationId xmlns:a16="http://schemas.microsoft.com/office/drawing/2014/main" id="{4AC5CDAD-D16E-2723-0439-C5B00D3DDC94}"/>
                </a:ext>
              </a:extLst>
            </p:cNvPr>
            <p:cNvSpPr/>
            <p:nvPr/>
          </p:nvSpPr>
          <p:spPr>
            <a:xfrm>
              <a:off x="5945333" y="4334946"/>
              <a:ext cx="0" cy="1574165"/>
            </a:xfrm>
            <a:custGeom>
              <a:avLst/>
              <a:gdLst/>
              <a:ahLst/>
              <a:cxnLst/>
              <a:rect l="l" t="t" r="r" b="b"/>
              <a:pathLst>
                <a:path h="1574164">
                  <a:moveTo>
                    <a:pt x="0" y="1573700"/>
                  </a:moveTo>
                  <a:lnTo>
                    <a:pt x="0" y="0"/>
                  </a:lnTo>
                </a:path>
              </a:pathLst>
            </a:custGeom>
            <a:ln w="8931">
              <a:solidFill>
                <a:srgbClr val="F26A36"/>
              </a:solidFill>
            </a:ln>
          </p:spPr>
          <p:txBody>
            <a:bodyPr wrap="square" lIns="0" tIns="0" rIns="0" bIns="0" rtlCol="0"/>
            <a:lstStyle/>
            <a:p>
              <a:endParaRPr sz="1092"/>
            </a:p>
          </p:txBody>
        </p:sp>
        <p:sp>
          <p:nvSpPr>
            <p:cNvPr id="34" name="object 28">
              <a:extLst>
                <a:ext uri="{FF2B5EF4-FFF2-40B4-BE49-F238E27FC236}">
                  <a16:creationId xmlns:a16="http://schemas.microsoft.com/office/drawing/2014/main" id="{06F103DB-A389-62C7-56EE-29EA5BF435D5}"/>
                </a:ext>
              </a:extLst>
            </p:cNvPr>
            <p:cNvSpPr/>
            <p:nvPr/>
          </p:nvSpPr>
          <p:spPr>
            <a:xfrm>
              <a:off x="647602" y="4541066"/>
              <a:ext cx="0" cy="1367790"/>
            </a:xfrm>
            <a:custGeom>
              <a:avLst/>
              <a:gdLst/>
              <a:ahLst/>
              <a:cxnLst/>
              <a:rect l="l" t="t" r="r" b="b"/>
              <a:pathLst>
                <a:path h="1367789">
                  <a:moveTo>
                    <a:pt x="0" y="1367581"/>
                  </a:moveTo>
                  <a:lnTo>
                    <a:pt x="0" y="0"/>
                  </a:lnTo>
                </a:path>
              </a:pathLst>
            </a:custGeom>
            <a:ln w="7737">
              <a:solidFill>
                <a:srgbClr val="F26A36"/>
              </a:solidFill>
            </a:ln>
          </p:spPr>
          <p:txBody>
            <a:bodyPr wrap="square" lIns="0" tIns="0" rIns="0" bIns="0" rtlCol="0"/>
            <a:lstStyle/>
            <a:p>
              <a:endParaRPr sz="1092"/>
            </a:p>
          </p:txBody>
        </p:sp>
      </p:grpSp>
      <p:sp>
        <p:nvSpPr>
          <p:cNvPr id="50" name="Text Placeholder 49">
            <a:extLst>
              <a:ext uri="{FF2B5EF4-FFF2-40B4-BE49-F238E27FC236}">
                <a16:creationId xmlns:a16="http://schemas.microsoft.com/office/drawing/2014/main" id="{3945DFC3-4EE4-3206-CF08-CED5BEE5F25D}"/>
              </a:ext>
            </a:extLst>
          </p:cNvPr>
          <p:cNvSpPr>
            <a:spLocks noGrp="1"/>
          </p:cNvSpPr>
          <p:nvPr>
            <p:ph type="body" sz="quarter" idx="14" hasCustomPrompt="1"/>
          </p:nvPr>
        </p:nvSpPr>
        <p:spPr>
          <a:xfrm>
            <a:off x="602891" y="3379153"/>
            <a:ext cx="2772660" cy="223963"/>
          </a:xfrm>
        </p:spPr>
        <p:txBody>
          <a:bodyPr/>
          <a:lstStyle>
            <a:lvl1pPr algn="ctr">
              <a:defRPr sz="1455" spc="364">
                <a:latin typeface="Franklin Gothic Medium" panose="020B0603020102020204" pitchFamily="34" charset="0"/>
              </a:defRPr>
            </a:lvl1pPr>
          </a:lstStyle>
          <a:p>
            <a:pPr lvl="0"/>
            <a:r>
              <a:rPr lang="en-US" dirty="0"/>
              <a:t>INTRODUCTION</a:t>
            </a:r>
          </a:p>
        </p:txBody>
      </p:sp>
      <p:sp>
        <p:nvSpPr>
          <p:cNvPr id="48" name="Picture Placeholder 47" descr="Placed alt text for photo here.">
            <a:extLst>
              <a:ext uri="{FF2B5EF4-FFF2-40B4-BE49-F238E27FC236}">
                <a16:creationId xmlns:a16="http://schemas.microsoft.com/office/drawing/2014/main" id="{C63B900A-8C84-D9DE-8535-08A4537B5EBE}"/>
              </a:ext>
            </a:extLst>
          </p:cNvPr>
          <p:cNvSpPr>
            <a:spLocks noGrp="1"/>
          </p:cNvSpPr>
          <p:nvPr>
            <p:ph type="pic" sz="quarter" idx="13"/>
          </p:nvPr>
        </p:nvSpPr>
        <p:spPr>
          <a:xfrm>
            <a:off x="4155138" y="1094479"/>
            <a:ext cx="3887500" cy="1523494"/>
          </a:xfrm>
        </p:spPr>
        <p:txBody>
          <a:bodyPr/>
          <a:lstStyle>
            <a:lvl1pPr>
              <a:defRPr>
                <a:latin typeface="Franklin Gothic Medium" panose="020B0603020102020204" pitchFamily="34" charset="0"/>
              </a:defRPr>
            </a:lvl1pPr>
          </a:lstStyle>
          <a:p>
            <a:r>
              <a:rPr lang="en-US" smtClean="0"/>
              <a:t>Click icon to add picture</a:t>
            </a:r>
            <a:endParaRPr lang="en-US" dirty="0"/>
          </a:p>
        </p:txBody>
      </p:sp>
      <p:sp>
        <p:nvSpPr>
          <p:cNvPr id="42" name="Text Placeholder 41">
            <a:extLst>
              <a:ext uri="{FF2B5EF4-FFF2-40B4-BE49-F238E27FC236}">
                <a16:creationId xmlns:a16="http://schemas.microsoft.com/office/drawing/2014/main" id="{493918D7-A0BA-918F-2D58-4B82C33D2AE0}"/>
              </a:ext>
            </a:extLst>
          </p:cNvPr>
          <p:cNvSpPr>
            <a:spLocks noGrp="1"/>
          </p:cNvSpPr>
          <p:nvPr>
            <p:ph type="body" sz="quarter" idx="10" hasCustomPrompt="1"/>
          </p:nvPr>
        </p:nvSpPr>
        <p:spPr>
          <a:xfrm>
            <a:off x="3461972" y="5471637"/>
            <a:ext cx="5268053" cy="298618"/>
          </a:xfrm>
        </p:spPr>
        <p:txBody>
          <a:bodyPr/>
          <a:lstStyle>
            <a:lvl1pPr algn="ctr">
              <a:defRPr sz="1940" spc="364">
                <a:latin typeface="Franklin Gothic Medium" panose="020B0603020102020204" pitchFamily="34" charset="0"/>
              </a:defRPr>
            </a:lvl1pPr>
          </a:lstStyle>
          <a:p>
            <a:pPr lvl="0"/>
            <a:r>
              <a:rPr lang="en-US" dirty="0"/>
              <a:t>FIRST LAST NAME</a:t>
            </a:r>
          </a:p>
        </p:txBody>
      </p:sp>
      <p:sp>
        <p:nvSpPr>
          <p:cNvPr id="44" name="Text Placeholder 43">
            <a:extLst>
              <a:ext uri="{FF2B5EF4-FFF2-40B4-BE49-F238E27FC236}">
                <a16:creationId xmlns:a16="http://schemas.microsoft.com/office/drawing/2014/main" id="{D92C8BCB-FB5F-1B2E-45C4-083859ECDA04}"/>
              </a:ext>
            </a:extLst>
          </p:cNvPr>
          <p:cNvSpPr>
            <a:spLocks noGrp="1"/>
          </p:cNvSpPr>
          <p:nvPr>
            <p:ph type="body" sz="quarter" idx="11" hasCustomPrompt="1"/>
          </p:nvPr>
        </p:nvSpPr>
        <p:spPr>
          <a:xfrm>
            <a:off x="3646816" y="5817349"/>
            <a:ext cx="4898365" cy="223963"/>
          </a:xfrm>
        </p:spPr>
        <p:txBody>
          <a:bodyPr/>
          <a:lstStyle>
            <a:lvl1pPr algn="ctr">
              <a:defRPr sz="1455" spc="364">
                <a:solidFill>
                  <a:schemeClr val="bg1"/>
                </a:solidFill>
                <a:latin typeface="Franklin Gothic Medium" panose="020B0603020102020204" pitchFamily="34" charset="0"/>
              </a:defRPr>
            </a:lvl1pPr>
          </a:lstStyle>
          <a:p>
            <a:pPr lvl="0"/>
            <a:r>
              <a:rPr lang="en-US" dirty="0"/>
              <a:t>Primary Title Line</a:t>
            </a:r>
          </a:p>
        </p:txBody>
      </p:sp>
      <p:sp>
        <p:nvSpPr>
          <p:cNvPr id="46" name="Text Placeholder 45">
            <a:extLst>
              <a:ext uri="{FF2B5EF4-FFF2-40B4-BE49-F238E27FC236}">
                <a16:creationId xmlns:a16="http://schemas.microsoft.com/office/drawing/2014/main" id="{E6D8635B-96A3-8179-F562-122F525E7E8E}"/>
              </a:ext>
            </a:extLst>
          </p:cNvPr>
          <p:cNvSpPr>
            <a:spLocks noGrp="1"/>
          </p:cNvSpPr>
          <p:nvPr>
            <p:ph type="body" sz="quarter" idx="12" hasCustomPrompt="1"/>
          </p:nvPr>
        </p:nvSpPr>
        <p:spPr>
          <a:xfrm>
            <a:off x="3341022" y="6089923"/>
            <a:ext cx="5509954" cy="186636"/>
          </a:xfrm>
        </p:spPr>
        <p:txBody>
          <a:bodyPr/>
          <a:lstStyle>
            <a:lvl1pPr algn="ctr">
              <a:defRPr sz="1213" b="0" spc="364">
                <a:solidFill>
                  <a:schemeClr val="bg1"/>
                </a:solidFill>
                <a:latin typeface="Franklin Gothic Medium" panose="020B0603020102020204" pitchFamily="34" charset="0"/>
              </a:defRPr>
            </a:lvl1pPr>
          </a:lstStyle>
          <a:p>
            <a:pPr lvl="0"/>
            <a:r>
              <a:rPr lang="en-US" dirty="0"/>
              <a:t>SECOND TITLE LINE IF NEEDED</a:t>
            </a:r>
          </a:p>
        </p:txBody>
      </p:sp>
      <p:sp>
        <p:nvSpPr>
          <p:cNvPr id="51" name="object 32">
            <a:extLst>
              <a:ext uri="{FF2B5EF4-FFF2-40B4-BE49-F238E27FC236}">
                <a16:creationId xmlns:a16="http://schemas.microsoft.com/office/drawing/2014/main" id="{CD77EB5C-CDAC-E932-1055-175D30D5AB6E}"/>
              </a:ext>
            </a:extLst>
          </p:cNvPr>
          <p:cNvSpPr txBox="1"/>
          <p:nvPr userDrawn="1"/>
        </p:nvSpPr>
        <p:spPr>
          <a:xfrm>
            <a:off x="11865809" y="6521838"/>
            <a:ext cx="166745" cy="169121"/>
          </a:xfrm>
          <a:prstGeom prst="rect">
            <a:avLst/>
          </a:prstGeom>
        </p:spPr>
        <p:txBody>
          <a:bodyPr vert="horz" wrap="square" lIns="0" tIns="33500" rIns="0" bIns="0" rtlCol="0">
            <a:spAutoFit/>
          </a:bodyPr>
          <a:lstStyle/>
          <a:p>
            <a:pPr marL="23104">
              <a:lnSpc>
                <a:spcPct val="100000"/>
              </a:lnSpc>
              <a:spcBef>
                <a:spcPts val="263"/>
              </a:spcBef>
            </a:pPr>
            <a:fld id="{81D60167-4931-47E6-BA6A-407CBD079E47}" type="slidenum">
              <a:rPr sz="879" b="1" spc="18" dirty="0">
                <a:solidFill>
                  <a:srgbClr val="FFFFFF"/>
                </a:solidFill>
                <a:latin typeface="Obviously-WideSemi"/>
                <a:cs typeface="Obviously-WideSemi"/>
              </a:rPr>
              <a:pPr marL="23104">
                <a:lnSpc>
                  <a:spcPct val="100000"/>
                </a:lnSpc>
                <a:spcBef>
                  <a:spcPts val="263"/>
                </a:spcBef>
              </a:pPr>
              <a:t>‹#›</a:t>
            </a:fld>
            <a:endParaRPr sz="879" dirty="0">
              <a:latin typeface="Obviously-WideSemi"/>
              <a:cs typeface="Obviously-WideSemi"/>
            </a:endParaRPr>
          </a:p>
        </p:txBody>
      </p:sp>
    </p:spTree>
    <p:extLst>
      <p:ext uri="{BB962C8B-B14F-4D97-AF65-F5344CB8AC3E}">
        <p14:creationId xmlns:p14="http://schemas.microsoft.com/office/powerpoint/2010/main" val="2837123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roduction Two people">
    <p:spTree>
      <p:nvGrpSpPr>
        <p:cNvPr id="1" name=""/>
        <p:cNvGrpSpPr/>
        <p:nvPr/>
      </p:nvGrpSpPr>
      <p:grpSpPr>
        <a:xfrm>
          <a:off x="0" y="0"/>
          <a:ext cx="0" cy="0"/>
          <a:chOff x="0" y="0"/>
          <a:chExt cx="0" cy="0"/>
        </a:xfrm>
      </p:grpSpPr>
      <p:pic>
        <p:nvPicPr>
          <p:cNvPr id="40" name="Picture 39">
            <a:extLst>
              <a:ext uri="{FF2B5EF4-FFF2-40B4-BE49-F238E27FC236}">
                <a16:creationId xmlns:a16="http://schemas.microsoft.com/office/drawing/2014/main" id="{4A2B26AE-1680-0D12-9A29-E5FF33A2178C}"/>
              </a:ext>
              <a:ext uri="{C183D7F6-B498-43B3-948B-1728B52AA6E4}">
                <adec:decorative xmlns:adec="http://schemas.microsoft.com/office/drawing/2017/decorative" xmlns=""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7519"/>
          </a:xfrm>
          <a:prstGeom prst="rect">
            <a:avLst/>
          </a:prstGeom>
        </p:spPr>
      </p:pic>
      <p:grpSp>
        <p:nvGrpSpPr>
          <p:cNvPr id="44" name="object 5">
            <a:extLst>
              <a:ext uri="{FF2B5EF4-FFF2-40B4-BE49-F238E27FC236}">
                <a16:creationId xmlns:a16="http://schemas.microsoft.com/office/drawing/2014/main" id="{50CB8313-AAB6-6AB4-3E0F-42D2BA1BC77B}"/>
              </a:ext>
              <a:ext uri="{C183D7F6-B498-43B3-948B-1728B52AA6E4}">
                <adec:decorative xmlns:adec="http://schemas.microsoft.com/office/drawing/2017/decorative" xmlns="" val="1"/>
              </a:ext>
            </a:extLst>
          </p:cNvPr>
          <p:cNvGrpSpPr/>
          <p:nvPr userDrawn="1"/>
        </p:nvGrpSpPr>
        <p:grpSpPr>
          <a:xfrm>
            <a:off x="145776" y="2719003"/>
            <a:ext cx="11644124" cy="1545615"/>
            <a:chOff x="240378" y="4483837"/>
            <a:chExt cx="19200675" cy="2548833"/>
          </a:xfrm>
        </p:grpSpPr>
        <p:sp>
          <p:nvSpPr>
            <p:cNvPr id="47" name="object 8">
              <a:extLst>
                <a:ext uri="{FF2B5EF4-FFF2-40B4-BE49-F238E27FC236}">
                  <a16:creationId xmlns:a16="http://schemas.microsoft.com/office/drawing/2014/main" id="{183FE35A-254F-5F47-407E-18309FA4D624}"/>
                </a:ext>
              </a:extLst>
            </p:cNvPr>
            <p:cNvSpPr/>
            <p:nvPr/>
          </p:nvSpPr>
          <p:spPr>
            <a:xfrm>
              <a:off x="624383" y="5628290"/>
              <a:ext cx="0" cy="1367790"/>
            </a:xfrm>
            <a:custGeom>
              <a:avLst/>
              <a:gdLst/>
              <a:ahLst/>
              <a:cxnLst/>
              <a:rect l="l" t="t" r="r" b="b"/>
              <a:pathLst>
                <a:path h="1367790">
                  <a:moveTo>
                    <a:pt x="0" y="1367591"/>
                  </a:moveTo>
                  <a:lnTo>
                    <a:pt x="0" y="0"/>
                  </a:lnTo>
                </a:path>
              </a:pathLst>
            </a:custGeom>
            <a:ln w="38700">
              <a:solidFill>
                <a:srgbClr val="F26A36"/>
              </a:solidFill>
            </a:ln>
          </p:spPr>
          <p:txBody>
            <a:bodyPr wrap="square" lIns="0" tIns="0" rIns="0" bIns="0" rtlCol="0"/>
            <a:lstStyle/>
            <a:p>
              <a:endParaRPr sz="1092"/>
            </a:p>
          </p:txBody>
        </p:sp>
        <p:sp>
          <p:nvSpPr>
            <p:cNvPr id="48" name="object 9">
              <a:extLst>
                <a:ext uri="{FF2B5EF4-FFF2-40B4-BE49-F238E27FC236}">
                  <a16:creationId xmlns:a16="http://schemas.microsoft.com/office/drawing/2014/main" id="{67DE014D-E881-9AD9-802D-580DE770EA1A}"/>
                </a:ext>
              </a:extLst>
            </p:cNvPr>
            <p:cNvSpPr/>
            <p:nvPr/>
          </p:nvSpPr>
          <p:spPr>
            <a:xfrm>
              <a:off x="5883289" y="5628290"/>
              <a:ext cx="0" cy="1367790"/>
            </a:xfrm>
            <a:custGeom>
              <a:avLst/>
              <a:gdLst/>
              <a:ahLst/>
              <a:cxnLst/>
              <a:rect l="l" t="t" r="r" b="b"/>
              <a:pathLst>
                <a:path h="1367790">
                  <a:moveTo>
                    <a:pt x="0" y="1367591"/>
                  </a:moveTo>
                  <a:lnTo>
                    <a:pt x="0" y="0"/>
                  </a:lnTo>
                </a:path>
              </a:pathLst>
            </a:custGeom>
            <a:ln w="37506">
              <a:solidFill>
                <a:srgbClr val="F26A36"/>
              </a:solidFill>
            </a:ln>
          </p:spPr>
          <p:txBody>
            <a:bodyPr wrap="square" lIns="0" tIns="0" rIns="0" bIns="0" rtlCol="0"/>
            <a:lstStyle/>
            <a:p>
              <a:endParaRPr sz="1092"/>
            </a:p>
          </p:txBody>
        </p:sp>
        <p:sp>
          <p:nvSpPr>
            <p:cNvPr id="49" name="object 10">
              <a:extLst>
                <a:ext uri="{FF2B5EF4-FFF2-40B4-BE49-F238E27FC236}">
                  <a16:creationId xmlns:a16="http://schemas.microsoft.com/office/drawing/2014/main" id="{C5ED915C-1C00-5410-C1D4-425CB4F7E0C3}"/>
                </a:ext>
              </a:extLst>
            </p:cNvPr>
            <p:cNvSpPr/>
            <p:nvPr/>
          </p:nvSpPr>
          <p:spPr>
            <a:xfrm>
              <a:off x="6314331" y="5628290"/>
              <a:ext cx="0" cy="1367790"/>
            </a:xfrm>
            <a:custGeom>
              <a:avLst/>
              <a:gdLst/>
              <a:ahLst/>
              <a:cxnLst/>
              <a:rect l="l" t="t" r="r" b="b"/>
              <a:pathLst>
                <a:path h="1367790">
                  <a:moveTo>
                    <a:pt x="0" y="1367591"/>
                  </a:moveTo>
                  <a:lnTo>
                    <a:pt x="0" y="0"/>
                  </a:lnTo>
                </a:path>
              </a:pathLst>
            </a:custGeom>
            <a:ln w="36313">
              <a:solidFill>
                <a:srgbClr val="F26A36"/>
              </a:solidFill>
            </a:ln>
          </p:spPr>
          <p:txBody>
            <a:bodyPr wrap="square" lIns="0" tIns="0" rIns="0" bIns="0" rtlCol="0"/>
            <a:lstStyle/>
            <a:p>
              <a:endParaRPr sz="1092"/>
            </a:p>
          </p:txBody>
        </p:sp>
        <p:sp>
          <p:nvSpPr>
            <p:cNvPr id="50" name="object 11">
              <a:extLst>
                <a:ext uri="{FF2B5EF4-FFF2-40B4-BE49-F238E27FC236}">
                  <a16:creationId xmlns:a16="http://schemas.microsoft.com/office/drawing/2014/main" id="{0011C86A-304D-7CBB-45B7-5C4BE379D24E}"/>
                </a:ext>
              </a:extLst>
            </p:cNvPr>
            <p:cNvSpPr/>
            <p:nvPr/>
          </p:nvSpPr>
          <p:spPr>
            <a:xfrm>
              <a:off x="7345512" y="5628290"/>
              <a:ext cx="0" cy="1367790"/>
            </a:xfrm>
            <a:custGeom>
              <a:avLst/>
              <a:gdLst/>
              <a:ahLst/>
              <a:cxnLst/>
              <a:rect l="l" t="t" r="r" b="b"/>
              <a:pathLst>
                <a:path h="1367790">
                  <a:moveTo>
                    <a:pt x="0" y="1367591"/>
                  </a:moveTo>
                  <a:lnTo>
                    <a:pt x="0" y="0"/>
                  </a:lnTo>
                </a:path>
              </a:pathLst>
            </a:custGeom>
            <a:ln w="33936">
              <a:solidFill>
                <a:srgbClr val="F26A36"/>
              </a:solidFill>
            </a:ln>
          </p:spPr>
          <p:txBody>
            <a:bodyPr wrap="square" lIns="0" tIns="0" rIns="0" bIns="0" rtlCol="0"/>
            <a:lstStyle/>
            <a:p>
              <a:endParaRPr sz="1092"/>
            </a:p>
          </p:txBody>
        </p:sp>
        <p:sp>
          <p:nvSpPr>
            <p:cNvPr id="51" name="object 12">
              <a:extLst>
                <a:ext uri="{FF2B5EF4-FFF2-40B4-BE49-F238E27FC236}">
                  <a16:creationId xmlns:a16="http://schemas.microsoft.com/office/drawing/2014/main" id="{054F3E72-C76E-3A51-91F7-0F9382CCDFDE}"/>
                </a:ext>
              </a:extLst>
            </p:cNvPr>
            <p:cNvSpPr/>
            <p:nvPr/>
          </p:nvSpPr>
          <p:spPr>
            <a:xfrm>
              <a:off x="19304337" y="5628290"/>
              <a:ext cx="0" cy="1367790"/>
            </a:xfrm>
            <a:custGeom>
              <a:avLst/>
              <a:gdLst/>
              <a:ahLst/>
              <a:cxnLst/>
              <a:rect l="l" t="t" r="r" b="b"/>
              <a:pathLst>
                <a:path h="1367790">
                  <a:moveTo>
                    <a:pt x="0" y="1367591"/>
                  </a:moveTo>
                  <a:lnTo>
                    <a:pt x="0" y="0"/>
                  </a:lnTo>
                </a:path>
              </a:pathLst>
            </a:custGeom>
            <a:ln w="33936">
              <a:solidFill>
                <a:srgbClr val="F26A36"/>
              </a:solidFill>
            </a:ln>
          </p:spPr>
          <p:txBody>
            <a:bodyPr wrap="square" lIns="0" tIns="0" rIns="0" bIns="0" rtlCol="0"/>
            <a:lstStyle/>
            <a:p>
              <a:endParaRPr sz="1092"/>
            </a:p>
          </p:txBody>
        </p:sp>
        <p:sp>
          <p:nvSpPr>
            <p:cNvPr id="52" name="object 13">
              <a:extLst>
                <a:ext uri="{FF2B5EF4-FFF2-40B4-BE49-F238E27FC236}">
                  <a16:creationId xmlns:a16="http://schemas.microsoft.com/office/drawing/2014/main" id="{3FEF9156-4ABE-28C3-A3A7-C7830957AC0E}"/>
                </a:ext>
              </a:extLst>
            </p:cNvPr>
            <p:cNvSpPr/>
            <p:nvPr/>
          </p:nvSpPr>
          <p:spPr>
            <a:xfrm>
              <a:off x="6900865" y="5628290"/>
              <a:ext cx="0" cy="1367790"/>
            </a:xfrm>
            <a:custGeom>
              <a:avLst/>
              <a:gdLst/>
              <a:ahLst/>
              <a:cxnLst/>
              <a:rect l="l" t="t" r="r" b="b"/>
              <a:pathLst>
                <a:path h="1367790">
                  <a:moveTo>
                    <a:pt x="0" y="1367591"/>
                  </a:moveTo>
                  <a:lnTo>
                    <a:pt x="0" y="0"/>
                  </a:lnTo>
                </a:path>
              </a:pathLst>
            </a:custGeom>
            <a:ln w="30365">
              <a:solidFill>
                <a:srgbClr val="F26A36"/>
              </a:solidFill>
            </a:ln>
          </p:spPr>
          <p:txBody>
            <a:bodyPr wrap="square" lIns="0" tIns="0" rIns="0" bIns="0" rtlCol="0"/>
            <a:lstStyle/>
            <a:p>
              <a:endParaRPr sz="1092"/>
            </a:p>
          </p:txBody>
        </p:sp>
        <p:sp>
          <p:nvSpPr>
            <p:cNvPr id="53" name="object 14">
              <a:extLst>
                <a:ext uri="{FF2B5EF4-FFF2-40B4-BE49-F238E27FC236}">
                  <a16:creationId xmlns:a16="http://schemas.microsoft.com/office/drawing/2014/main" id="{4CDC021C-C726-26FA-E3AF-0BB32EEF8CCF}"/>
                </a:ext>
              </a:extLst>
            </p:cNvPr>
            <p:cNvSpPr/>
            <p:nvPr/>
          </p:nvSpPr>
          <p:spPr>
            <a:xfrm>
              <a:off x="12558584" y="5664880"/>
              <a:ext cx="0" cy="1367790"/>
            </a:xfrm>
            <a:custGeom>
              <a:avLst/>
              <a:gdLst/>
              <a:ahLst/>
              <a:cxnLst/>
              <a:rect l="l" t="t" r="r" b="b"/>
              <a:pathLst>
                <a:path h="1367790">
                  <a:moveTo>
                    <a:pt x="0" y="1367591"/>
                  </a:moveTo>
                  <a:lnTo>
                    <a:pt x="0" y="0"/>
                  </a:lnTo>
                </a:path>
              </a:pathLst>
            </a:custGeom>
            <a:ln w="18460">
              <a:solidFill>
                <a:srgbClr val="F26A36"/>
              </a:solidFill>
            </a:ln>
          </p:spPr>
          <p:txBody>
            <a:bodyPr wrap="square" lIns="0" tIns="0" rIns="0" bIns="0" rtlCol="0"/>
            <a:lstStyle/>
            <a:p>
              <a:endParaRPr sz="1092"/>
            </a:p>
          </p:txBody>
        </p:sp>
        <p:sp>
          <p:nvSpPr>
            <p:cNvPr id="54" name="object 15">
              <a:extLst>
                <a:ext uri="{FF2B5EF4-FFF2-40B4-BE49-F238E27FC236}">
                  <a16:creationId xmlns:a16="http://schemas.microsoft.com/office/drawing/2014/main" id="{57DA875F-00B9-2C5E-E6E1-87193B298B90}"/>
                </a:ext>
              </a:extLst>
            </p:cNvPr>
            <p:cNvSpPr/>
            <p:nvPr/>
          </p:nvSpPr>
          <p:spPr>
            <a:xfrm>
              <a:off x="18205244" y="5628290"/>
              <a:ext cx="0" cy="1367790"/>
            </a:xfrm>
            <a:custGeom>
              <a:avLst/>
              <a:gdLst/>
              <a:ahLst/>
              <a:cxnLst/>
              <a:rect l="l" t="t" r="r" b="b"/>
              <a:pathLst>
                <a:path h="1367790">
                  <a:moveTo>
                    <a:pt x="0" y="1367591"/>
                  </a:moveTo>
                  <a:lnTo>
                    <a:pt x="0" y="0"/>
                  </a:lnTo>
                </a:path>
              </a:pathLst>
            </a:custGeom>
            <a:ln w="13695">
              <a:solidFill>
                <a:srgbClr val="F26A36"/>
              </a:solidFill>
            </a:ln>
          </p:spPr>
          <p:txBody>
            <a:bodyPr wrap="square" lIns="0" tIns="0" rIns="0" bIns="0" rtlCol="0"/>
            <a:lstStyle/>
            <a:p>
              <a:endParaRPr sz="1092"/>
            </a:p>
          </p:txBody>
        </p:sp>
        <p:sp>
          <p:nvSpPr>
            <p:cNvPr id="55" name="object 16">
              <a:extLst>
                <a:ext uri="{FF2B5EF4-FFF2-40B4-BE49-F238E27FC236}">
                  <a16:creationId xmlns:a16="http://schemas.microsoft.com/office/drawing/2014/main" id="{825318B6-03A8-F5AB-96CC-E933CCA9E634}"/>
                </a:ext>
              </a:extLst>
            </p:cNvPr>
            <p:cNvSpPr/>
            <p:nvPr/>
          </p:nvSpPr>
          <p:spPr>
            <a:xfrm>
              <a:off x="7755302" y="5628290"/>
              <a:ext cx="0" cy="1367790"/>
            </a:xfrm>
            <a:custGeom>
              <a:avLst/>
              <a:gdLst/>
              <a:ahLst/>
              <a:cxnLst/>
              <a:rect l="l" t="t" r="r" b="b"/>
              <a:pathLst>
                <a:path h="1367790">
                  <a:moveTo>
                    <a:pt x="0" y="1367591"/>
                  </a:moveTo>
                  <a:lnTo>
                    <a:pt x="0" y="0"/>
                  </a:lnTo>
                </a:path>
              </a:pathLst>
            </a:custGeom>
            <a:ln w="13695">
              <a:solidFill>
                <a:srgbClr val="F26A36"/>
              </a:solidFill>
            </a:ln>
          </p:spPr>
          <p:txBody>
            <a:bodyPr wrap="square" lIns="0" tIns="0" rIns="0" bIns="0" rtlCol="0"/>
            <a:lstStyle/>
            <a:p>
              <a:endParaRPr sz="1092"/>
            </a:p>
          </p:txBody>
        </p:sp>
        <p:sp>
          <p:nvSpPr>
            <p:cNvPr id="56" name="object 17">
              <a:extLst>
                <a:ext uri="{FF2B5EF4-FFF2-40B4-BE49-F238E27FC236}">
                  <a16:creationId xmlns:a16="http://schemas.microsoft.com/office/drawing/2014/main" id="{03F065E7-EF9A-05EB-98DC-EB8568AE1716}"/>
                </a:ext>
              </a:extLst>
            </p:cNvPr>
            <p:cNvSpPr/>
            <p:nvPr/>
          </p:nvSpPr>
          <p:spPr>
            <a:xfrm>
              <a:off x="18771889" y="5628290"/>
              <a:ext cx="0" cy="1367790"/>
            </a:xfrm>
            <a:custGeom>
              <a:avLst/>
              <a:gdLst/>
              <a:ahLst/>
              <a:cxnLst/>
              <a:rect l="l" t="t" r="r" b="b"/>
              <a:pathLst>
                <a:path h="1367790">
                  <a:moveTo>
                    <a:pt x="0" y="1367591"/>
                  </a:moveTo>
                  <a:lnTo>
                    <a:pt x="0" y="0"/>
                  </a:lnTo>
                </a:path>
              </a:pathLst>
            </a:custGeom>
            <a:ln w="7737">
              <a:solidFill>
                <a:srgbClr val="F26A36"/>
              </a:solidFill>
            </a:ln>
          </p:spPr>
          <p:txBody>
            <a:bodyPr wrap="square" lIns="0" tIns="0" rIns="0" bIns="0" rtlCol="0"/>
            <a:lstStyle/>
            <a:p>
              <a:endParaRPr sz="1092"/>
            </a:p>
          </p:txBody>
        </p:sp>
        <p:sp>
          <p:nvSpPr>
            <p:cNvPr id="57" name="object 18">
              <a:extLst>
                <a:ext uri="{FF2B5EF4-FFF2-40B4-BE49-F238E27FC236}">
                  <a16:creationId xmlns:a16="http://schemas.microsoft.com/office/drawing/2014/main" id="{06431B00-9608-33FB-154F-61C856A67B71}"/>
                </a:ext>
              </a:extLst>
            </p:cNvPr>
            <p:cNvSpPr/>
            <p:nvPr/>
          </p:nvSpPr>
          <p:spPr>
            <a:xfrm>
              <a:off x="18869996" y="4738307"/>
              <a:ext cx="0" cy="1367790"/>
            </a:xfrm>
            <a:custGeom>
              <a:avLst/>
              <a:gdLst/>
              <a:ahLst/>
              <a:cxnLst/>
              <a:rect l="l" t="t" r="r" b="b"/>
              <a:pathLst>
                <a:path h="1367789">
                  <a:moveTo>
                    <a:pt x="0" y="1367581"/>
                  </a:moveTo>
                  <a:lnTo>
                    <a:pt x="0" y="0"/>
                  </a:lnTo>
                </a:path>
              </a:pathLst>
            </a:custGeom>
            <a:ln w="37506">
              <a:solidFill>
                <a:srgbClr val="F26A36"/>
              </a:solidFill>
            </a:ln>
          </p:spPr>
          <p:txBody>
            <a:bodyPr wrap="square" lIns="0" tIns="0" rIns="0" bIns="0" rtlCol="0"/>
            <a:lstStyle/>
            <a:p>
              <a:endParaRPr sz="1092"/>
            </a:p>
          </p:txBody>
        </p:sp>
        <p:sp>
          <p:nvSpPr>
            <p:cNvPr id="58" name="object 19">
              <a:extLst>
                <a:ext uri="{FF2B5EF4-FFF2-40B4-BE49-F238E27FC236}">
                  <a16:creationId xmlns:a16="http://schemas.microsoft.com/office/drawing/2014/main" id="{D39B6E83-1671-9BA9-8FB7-46AFE1B3A8B9}"/>
                </a:ext>
              </a:extLst>
            </p:cNvPr>
            <p:cNvSpPr/>
            <p:nvPr/>
          </p:nvSpPr>
          <p:spPr>
            <a:xfrm>
              <a:off x="18286977" y="4541066"/>
              <a:ext cx="0" cy="1367790"/>
            </a:xfrm>
            <a:custGeom>
              <a:avLst/>
              <a:gdLst/>
              <a:ahLst/>
              <a:cxnLst/>
              <a:rect l="l" t="t" r="r" b="b"/>
              <a:pathLst>
                <a:path h="1367789">
                  <a:moveTo>
                    <a:pt x="0" y="1367581"/>
                  </a:moveTo>
                  <a:lnTo>
                    <a:pt x="0" y="0"/>
                  </a:lnTo>
                </a:path>
              </a:pathLst>
            </a:custGeom>
            <a:ln w="32742">
              <a:solidFill>
                <a:srgbClr val="F26A36"/>
              </a:solidFill>
            </a:ln>
          </p:spPr>
          <p:txBody>
            <a:bodyPr wrap="square" lIns="0" tIns="0" rIns="0" bIns="0" rtlCol="0"/>
            <a:lstStyle/>
            <a:p>
              <a:endParaRPr sz="1092"/>
            </a:p>
          </p:txBody>
        </p:sp>
        <p:sp>
          <p:nvSpPr>
            <p:cNvPr id="59" name="object 20">
              <a:extLst>
                <a:ext uri="{FF2B5EF4-FFF2-40B4-BE49-F238E27FC236}">
                  <a16:creationId xmlns:a16="http://schemas.microsoft.com/office/drawing/2014/main" id="{372CB0C7-C6F1-98B4-9D62-D941288076F7}"/>
                </a:ext>
              </a:extLst>
            </p:cNvPr>
            <p:cNvSpPr/>
            <p:nvPr/>
          </p:nvSpPr>
          <p:spPr>
            <a:xfrm>
              <a:off x="12983672" y="5422101"/>
              <a:ext cx="0" cy="1367790"/>
            </a:xfrm>
            <a:custGeom>
              <a:avLst/>
              <a:gdLst/>
              <a:ahLst/>
              <a:cxnLst/>
              <a:rect l="l" t="t" r="r" b="b"/>
              <a:pathLst>
                <a:path h="1367790">
                  <a:moveTo>
                    <a:pt x="0" y="1367581"/>
                  </a:moveTo>
                  <a:lnTo>
                    <a:pt x="0" y="0"/>
                  </a:lnTo>
                </a:path>
              </a:pathLst>
            </a:custGeom>
            <a:ln w="32742">
              <a:solidFill>
                <a:srgbClr val="F26A36"/>
              </a:solidFill>
            </a:ln>
          </p:spPr>
          <p:txBody>
            <a:bodyPr wrap="square" lIns="0" tIns="0" rIns="0" bIns="0" rtlCol="0"/>
            <a:lstStyle/>
            <a:p>
              <a:endParaRPr sz="1092"/>
            </a:p>
          </p:txBody>
        </p:sp>
        <p:sp>
          <p:nvSpPr>
            <p:cNvPr id="60" name="object 21">
              <a:extLst>
                <a:ext uri="{FF2B5EF4-FFF2-40B4-BE49-F238E27FC236}">
                  <a16:creationId xmlns:a16="http://schemas.microsoft.com/office/drawing/2014/main" id="{E4433ECB-631F-CF2A-203A-C0A3D6F16D52}"/>
                </a:ext>
              </a:extLst>
            </p:cNvPr>
            <p:cNvSpPr/>
            <p:nvPr/>
          </p:nvSpPr>
          <p:spPr>
            <a:xfrm>
              <a:off x="12624669" y="4483837"/>
              <a:ext cx="0" cy="1367790"/>
            </a:xfrm>
            <a:custGeom>
              <a:avLst/>
              <a:gdLst/>
              <a:ahLst/>
              <a:cxnLst/>
              <a:rect l="l" t="t" r="r" b="b"/>
              <a:pathLst>
                <a:path h="1367789">
                  <a:moveTo>
                    <a:pt x="0" y="1367581"/>
                  </a:moveTo>
                  <a:lnTo>
                    <a:pt x="0" y="0"/>
                  </a:lnTo>
                </a:path>
              </a:pathLst>
            </a:custGeom>
            <a:ln w="26794">
              <a:solidFill>
                <a:srgbClr val="F26A36"/>
              </a:solidFill>
            </a:ln>
          </p:spPr>
          <p:txBody>
            <a:bodyPr wrap="square" lIns="0" tIns="0" rIns="0" bIns="0" rtlCol="0"/>
            <a:lstStyle/>
            <a:p>
              <a:endParaRPr sz="1092"/>
            </a:p>
          </p:txBody>
        </p:sp>
        <p:sp>
          <p:nvSpPr>
            <p:cNvPr id="61" name="object 22">
              <a:extLst>
                <a:ext uri="{FF2B5EF4-FFF2-40B4-BE49-F238E27FC236}">
                  <a16:creationId xmlns:a16="http://schemas.microsoft.com/office/drawing/2014/main" id="{E6D27E7C-CAC0-98B6-77CD-82FCB7FD830B}"/>
                </a:ext>
              </a:extLst>
            </p:cNvPr>
            <p:cNvSpPr/>
            <p:nvPr/>
          </p:nvSpPr>
          <p:spPr>
            <a:xfrm>
              <a:off x="6916374" y="4541066"/>
              <a:ext cx="0" cy="1367790"/>
            </a:xfrm>
            <a:custGeom>
              <a:avLst/>
              <a:gdLst/>
              <a:ahLst/>
              <a:cxnLst/>
              <a:rect l="l" t="t" r="r" b="b"/>
              <a:pathLst>
                <a:path h="1367789">
                  <a:moveTo>
                    <a:pt x="0" y="1367581"/>
                  </a:moveTo>
                  <a:lnTo>
                    <a:pt x="0" y="0"/>
                  </a:lnTo>
                </a:path>
              </a:pathLst>
            </a:custGeom>
            <a:ln w="16072">
              <a:solidFill>
                <a:srgbClr val="F26A36"/>
              </a:solidFill>
            </a:ln>
          </p:spPr>
          <p:txBody>
            <a:bodyPr wrap="square" lIns="0" tIns="0" rIns="0" bIns="0" rtlCol="0"/>
            <a:lstStyle/>
            <a:p>
              <a:endParaRPr sz="1092"/>
            </a:p>
          </p:txBody>
        </p:sp>
        <p:sp>
          <p:nvSpPr>
            <p:cNvPr id="62" name="object 23">
              <a:extLst>
                <a:ext uri="{FF2B5EF4-FFF2-40B4-BE49-F238E27FC236}">
                  <a16:creationId xmlns:a16="http://schemas.microsoft.com/office/drawing/2014/main" id="{72C52A54-66A0-20CF-61CD-46E34F776DE4}"/>
                </a:ext>
              </a:extLst>
            </p:cNvPr>
            <p:cNvSpPr/>
            <p:nvPr/>
          </p:nvSpPr>
          <p:spPr>
            <a:xfrm>
              <a:off x="7380410" y="4541066"/>
              <a:ext cx="0" cy="1367790"/>
            </a:xfrm>
            <a:custGeom>
              <a:avLst/>
              <a:gdLst/>
              <a:ahLst/>
              <a:cxnLst/>
              <a:rect l="l" t="t" r="r" b="b"/>
              <a:pathLst>
                <a:path h="1367789">
                  <a:moveTo>
                    <a:pt x="0" y="1367581"/>
                  </a:moveTo>
                  <a:lnTo>
                    <a:pt x="0" y="0"/>
                  </a:lnTo>
                </a:path>
              </a:pathLst>
            </a:custGeom>
            <a:ln w="12502">
              <a:solidFill>
                <a:srgbClr val="F26A36"/>
              </a:solidFill>
            </a:ln>
          </p:spPr>
          <p:txBody>
            <a:bodyPr wrap="square" lIns="0" tIns="0" rIns="0" bIns="0" rtlCol="0"/>
            <a:lstStyle/>
            <a:p>
              <a:endParaRPr sz="1092"/>
            </a:p>
          </p:txBody>
        </p:sp>
        <p:sp>
          <p:nvSpPr>
            <p:cNvPr id="63" name="object 24">
              <a:extLst>
                <a:ext uri="{FF2B5EF4-FFF2-40B4-BE49-F238E27FC236}">
                  <a16:creationId xmlns:a16="http://schemas.microsoft.com/office/drawing/2014/main" id="{80E6D52A-83D0-6FBA-4F81-253E18305CF6}"/>
                </a:ext>
              </a:extLst>
            </p:cNvPr>
            <p:cNvSpPr/>
            <p:nvPr/>
          </p:nvSpPr>
          <p:spPr>
            <a:xfrm>
              <a:off x="19441053" y="4541066"/>
              <a:ext cx="0" cy="1367790"/>
            </a:xfrm>
            <a:custGeom>
              <a:avLst/>
              <a:gdLst/>
              <a:ahLst/>
              <a:cxnLst/>
              <a:rect l="l" t="t" r="r" b="b"/>
              <a:pathLst>
                <a:path h="1367789">
                  <a:moveTo>
                    <a:pt x="0" y="1367581"/>
                  </a:moveTo>
                  <a:lnTo>
                    <a:pt x="0" y="0"/>
                  </a:lnTo>
                </a:path>
              </a:pathLst>
            </a:custGeom>
            <a:ln w="12502">
              <a:solidFill>
                <a:srgbClr val="F26A36"/>
              </a:solidFill>
            </a:ln>
          </p:spPr>
          <p:txBody>
            <a:bodyPr wrap="square" lIns="0" tIns="0" rIns="0" bIns="0" rtlCol="0"/>
            <a:lstStyle/>
            <a:p>
              <a:endParaRPr sz="1092"/>
            </a:p>
          </p:txBody>
        </p:sp>
        <p:sp>
          <p:nvSpPr>
            <p:cNvPr id="64" name="object 25">
              <a:extLst>
                <a:ext uri="{FF2B5EF4-FFF2-40B4-BE49-F238E27FC236}">
                  <a16:creationId xmlns:a16="http://schemas.microsoft.com/office/drawing/2014/main" id="{8BCBD360-B9A9-2AE2-C91E-3B1D6A6AFC04}"/>
                </a:ext>
              </a:extLst>
            </p:cNvPr>
            <p:cNvSpPr/>
            <p:nvPr/>
          </p:nvSpPr>
          <p:spPr>
            <a:xfrm>
              <a:off x="6366464" y="4541066"/>
              <a:ext cx="0" cy="1367790"/>
            </a:xfrm>
            <a:custGeom>
              <a:avLst/>
              <a:gdLst/>
              <a:ahLst/>
              <a:cxnLst/>
              <a:rect l="l" t="t" r="r" b="b"/>
              <a:pathLst>
                <a:path h="1367789">
                  <a:moveTo>
                    <a:pt x="0" y="1367581"/>
                  </a:moveTo>
                  <a:lnTo>
                    <a:pt x="0" y="0"/>
                  </a:lnTo>
                </a:path>
              </a:pathLst>
            </a:custGeom>
            <a:ln w="10125">
              <a:solidFill>
                <a:srgbClr val="F26A36"/>
              </a:solidFill>
            </a:ln>
          </p:spPr>
          <p:txBody>
            <a:bodyPr wrap="square" lIns="0" tIns="0" rIns="0" bIns="0" rtlCol="0"/>
            <a:lstStyle/>
            <a:p>
              <a:endParaRPr sz="1092"/>
            </a:p>
          </p:txBody>
        </p:sp>
        <p:sp>
          <p:nvSpPr>
            <p:cNvPr id="65" name="object 26">
              <a:extLst>
                <a:ext uri="{FF2B5EF4-FFF2-40B4-BE49-F238E27FC236}">
                  <a16:creationId xmlns:a16="http://schemas.microsoft.com/office/drawing/2014/main" id="{F47C889C-DAA6-5AF3-7CE7-653911B5211D}"/>
                </a:ext>
              </a:extLst>
            </p:cNvPr>
            <p:cNvSpPr/>
            <p:nvPr/>
          </p:nvSpPr>
          <p:spPr>
            <a:xfrm>
              <a:off x="240378" y="5628290"/>
              <a:ext cx="0" cy="1367790"/>
            </a:xfrm>
            <a:custGeom>
              <a:avLst/>
              <a:gdLst/>
              <a:ahLst/>
              <a:cxnLst/>
              <a:rect l="l" t="t" r="r" b="b"/>
              <a:pathLst>
                <a:path h="1367790">
                  <a:moveTo>
                    <a:pt x="0" y="1367591"/>
                  </a:moveTo>
                  <a:lnTo>
                    <a:pt x="0" y="0"/>
                  </a:lnTo>
                </a:path>
              </a:pathLst>
            </a:custGeom>
            <a:ln w="36313">
              <a:solidFill>
                <a:srgbClr val="F26A36"/>
              </a:solidFill>
            </a:ln>
          </p:spPr>
          <p:txBody>
            <a:bodyPr wrap="square" lIns="0" tIns="0" rIns="0" bIns="0" rtlCol="0"/>
            <a:lstStyle/>
            <a:p>
              <a:endParaRPr sz="1092"/>
            </a:p>
          </p:txBody>
        </p:sp>
        <p:sp>
          <p:nvSpPr>
            <p:cNvPr id="66" name="object 27">
              <a:extLst>
                <a:ext uri="{FF2B5EF4-FFF2-40B4-BE49-F238E27FC236}">
                  <a16:creationId xmlns:a16="http://schemas.microsoft.com/office/drawing/2014/main" id="{350FC70A-E0E2-446F-571F-89885C83F55F}"/>
                </a:ext>
              </a:extLst>
            </p:cNvPr>
            <p:cNvSpPr/>
            <p:nvPr/>
          </p:nvSpPr>
          <p:spPr>
            <a:xfrm>
              <a:off x="240379" y="4541066"/>
              <a:ext cx="0" cy="1367790"/>
            </a:xfrm>
            <a:custGeom>
              <a:avLst/>
              <a:gdLst/>
              <a:ahLst/>
              <a:cxnLst/>
              <a:rect l="l" t="t" r="r" b="b"/>
              <a:pathLst>
                <a:path h="1367789">
                  <a:moveTo>
                    <a:pt x="0" y="1367581"/>
                  </a:moveTo>
                  <a:lnTo>
                    <a:pt x="0" y="0"/>
                  </a:lnTo>
                </a:path>
              </a:pathLst>
            </a:custGeom>
            <a:ln w="10125">
              <a:solidFill>
                <a:srgbClr val="F26A36"/>
              </a:solidFill>
            </a:ln>
          </p:spPr>
          <p:txBody>
            <a:bodyPr wrap="square" lIns="0" tIns="0" rIns="0" bIns="0" rtlCol="0"/>
            <a:lstStyle/>
            <a:p>
              <a:endParaRPr sz="1092"/>
            </a:p>
          </p:txBody>
        </p:sp>
        <p:sp>
          <p:nvSpPr>
            <p:cNvPr id="67" name="object 28">
              <a:extLst>
                <a:ext uri="{FF2B5EF4-FFF2-40B4-BE49-F238E27FC236}">
                  <a16:creationId xmlns:a16="http://schemas.microsoft.com/office/drawing/2014/main" id="{1A292D1B-AB46-874F-CD93-D23709FA98A5}"/>
                </a:ext>
              </a:extLst>
            </p:cNvPr>
            <p:cNvSpPr/>
            <p:nvPr/>
          </p:nvSpPr>
          <p:spPr>
            <a:xfrm>
              <a:off x="5945333" y="4541066"/>
              <a:ext cx="0" cy="1367790"/>
            </a:xfrm>
            <a:custGeom>
              <a:avLst/>
              <a:gdLst/>
              <a:ahLst/>
              <a:cxnLst/>
              <a:rect l="l" t="t" r="r" b="b"/>
              <a:pathLst>
                <a:path h="1367789">
                  <a:moveTo>
                    <a:pt x="0" y="1367581"/>
                  </a:moveTo>
                  <a:lnTo>
                    <a:pt x="0" y="0"/>
                  </a:lnTo>
                </a:path>
              </a:pathLst>
            </a:custGeom>
            <a:ln w="8931">
              <a:solidFill>
                <a:srgbClr val="F26A36"/>
              </a:solidFill>
            </a:ln>
          </p:spPr>
          <p:txBody>
            <a:bodyPr wrap="square" lIns="0" tIns="0" rIns="0" bIns="0" rtlCol="0"/>
            <a:lstStyle/>
            <a:p>
              <a:endParaRPr sz="1092"/>
            </a:p>
          </p:txBody>
        </p:sp>
        <p:sp>
          <p:nvSpPr>
            <p:cNvPr id="68" name="object 29">
              <a:extLst>
                <a:ext uri="{FF2B5EF4-FFF2-40B4-BE49-F238E27FC236}">
                  <a16:creationId xmlns:a16="http://schemas.microsoft.com/office/drawing/2014/main" id="{8B31B648-B802-3CF0-1BD3-28CFEEBD2F81}"/>
                </a:ext>
              </a:extLst>
            </p:cNvPr>
            <p:cNvSpPr/>
            <p:nvPr/>
          </p:nvSpPr>
          <p:spPr>
            <a:xfrm>
              <a:off x="647602" y="4541066"/>
              <a:ext cx="0" cy="1367790"/>
            </a:xfrm>
            <a:custGeom>
              <a:avLst/>
              <a:gdLst/>
              <a:ahLst/>
              <a:cxnLst/>
              <a:rect l="l" t="t" r="r" b="b"/>
              <a:pathLst>
                <a:path h="1367789">
                  <a:moveTo>
                    <a:pt x="0" y="1367581"/>
                  </a:moveTo>
                  <a:lnTo>
                    <a:pt x="0" y="0"/>
                  </a:lnTo>
                </a:path>
              </a:pathLst>
            </a:custGeom>
            <a:ln w="7737">
              <a:solidFill>
                <a:srgbClr val="F26A36"/>
              </a:solidFill>
            </a:ln>
          </p:spPr>
          <p:txBody>
            <a:bodyPr wrap="square" lIns="0" tIns="0" rIns="0" bIns="0" rtlCol="0"/>
            <a:lstStyle/>
            <a:p>
              <a:endParaRPr sz="1092"/>
            </a:p>
          </p:txBody>
        </p:sp>
      </p:grpSp>
      <p:sp>
        <p:nvSpPr>
          <p:cNvPr id="73" name="Text Placeholder 49">
            <a:extLst>
              <a:ext uri="{FF2B5EF4-FFF2-40B4-BE49-F238E27FC236}">
                <a16:creationId xmlns:a16="http://schemas.microsoft.com/office/drawing/2014/main" id="{86F0052F-1186-F4CD-3C54-542BAFF9F034}"/>
              </a:ext>
            </a:extLst>
          </p:cNvPr>
          <p:cNvSpPr>
            <a:spLocks noGrp="1"/>
          </p:cNvSpPr>
          <p:nvPr>
            <p:ph type="body" sz="quarter" idx="14" hasCustomPrompt="1"/>
          </p:nvPr>
        </p:nvSpPr>
        <p:spPr>
          <a:xfrm>
            <a:off x="616510" y="3343660"/>
            <a:ext cx="2772660" cy="223963"/>
          </a:xfrm>
        </p:spPr>
        <p:txBody>
          <a:bodyPr/>
          <a:lstStyle>
            <a:lvl1pPr algn="ctr">
              <a:defRPr sz="1455" spc="364">
                <a:latin typeface="Franklin Gothic Medium" panose="020B0603020102020204" pitchFamily="34" charset="0"/>
              </a:defRPr>
            </a:lvl1pPr>
          </a:lstStyle>
          <a:p>
            <a:pPr lvl="0"/>
            <a:r>
              <a:rPr lang="en-US" dirty="0"/>
              <a:t>INTRODUCTIONS</a:t>
            </a:r>
          </a:p>
        </p:txBody>
      </p:sp>
      <p:sp>
        <p:nvSpPr>
          <p:cNvPr id="72" name="Picture Placeholder 47" descr="Placed alt text for photo here.">
            <a:extLst>
              <a:ext uri="{FF2B5EF4-FFF2-40B4-BE49-F238E27FC236}">
                <a16:creationId xmlns:a16="http://schemas.microsoft.com/office/drawing/2014/main" id="{2D02BFEC-6693-3076-2059-5BD2C2AD49FF}"/>
              </a:ext>
            </a:extLst>
          </p:cNvPr>
          <p:cNvSpPr>
            <a:spLocks noGrp="1"/>
          </p:cNvSpPr>
          <p:nvPr>
            <p:ph type="pic" sz="quarter" idx="13"/>
          </p:nvPr>
        </p:nvSpPr>
        <p:spPr>
          <a:xfrm>
            <a:off x="4873342" y="1719898"/>
            <a:ext cx="2576140" cy="3046988"/>
          </a:xfrm>
        </p:spPr>
        <p:txBody>
          <a:bodyPr/>
          <a:lstStyle>
            <a:lvl1pPr>
              <a:defRPr>
                <a:latin typeface="Franklin Gothic Medium" panose="020B0603020102020204" pitchFamily="34" charset="0"/>
              </a:defRPr>
            </a:lvl1pPr>
          </a:lstStyle>
          <a:p>
            <a:r>
              <a:rPr lang="en-US" smtClean="0"/>
              <a:t>Click icon to add picture</a:t>
            </a:r>
            <a:endParaRPr lang="en-US" dirty="0"/>
          </a:p>
        </p:txBody>
      </p:sp>
      <p:sp>
        <p:nvSpPr>
          <p:cNvPr id="70" name="Text Placeholder 41">
            <a:extLst>
              <a:ext uri="{FF2B5EF4-FFF2-40B4-BE49-F238E27FC236}">
                <a16:creationId xmlns:a16="http://schemas.microsoft.com/office/drawing/2014/main" id="{B061C586-C91C-F525-B6EC-38560BD35009}"/>
              </a:ext>
            </a:extLst>
          </p:cNvPr>
          <p:cNvSpPr>
            <a:spLocks noGrp="1"/>
          </p:cNvSpPr>
          <p:nvPr>
            <p:ph type="body" sz="quarter" idx="10" hasCustomPrompt="1"/>
          </p:nvPr>
        </p:nvSpPr>
        <p:spPr>
          <a:xfrm>
            <a:off x="4894514" y="5132713"/>
            <a:ext cx="1987071" cy="390303"/>
          </a:xfrm>
        </p:spPr>
        <p:txBody>
          <a:bodyPr/>
          <a:lstStyle>
            <a:lvl1pPr algn="l">
              <a:lnSpc>
                <a:spcPts val="1492"/>
              </a:lnSpc>
              <a:defRPr sz="1698" spc="364">
                <a:latin typeface="Franklin Gothic Medium" panose="020B0603020102020204" pitchFamily="34" charset="0"/>
              </a:defRPr>
            </a:lvl1pPr>
          </a:lstStyle>
          <a:p>
            <a:pPr lvl="0"/>
            <a:r>
              <a:rPr lang="en-US" dirty="0"/>
              <a:t>FIRST LASTNAME</a:t>
            </a:r>
          </a:p>
        </p:txBody>
      </p:sp>
      <p:sp>
        <p:nvSpPr>
          <p:cNvPr id="71" name="Text Placeholder 43">
            <a:extLst>
              <a:ext uri="{FF2B5EF4-FFF2-40B4-BE49-F238E27FC236}">
                <a16:creationId xmlns:a16="http://schemas.microsoft.com/office/drawing/2014/main" id="{01D663F1-02AE-CC2B-015A-CBA62362C5F6}"/>
              </a:ext>
            </a:extLst>
          </p:cNvPr>
          <p:cNvSpPr>
            <a:spLocks noGrp="1"/>
          </p:cNvSpPr>
          <p:nvPr>
            <p:ph type="body" sz="quarter" idx="11" hasCustomPrompt="1"/>
          </p:nvPr>
        </p:nvSpPr>
        <p:spPr>
          <a:xfrm>
            <a:off x="4894515" y="5585463"/>
            <a:ext cx="1987071" cy="447927"/>
          </a:xfrm>
        </p:spPr>
        <p:txBody>
          <a:bodyPr/>
          <a:lstStyle>
            <a:lvl1pPr algn="l">
              <a:defRPr sz="1455" spc="364">
                <a:solidFill>
                  <a:schemeClr val="bg1"/>
                </a:solidFill>
                <a:latin typeface="Franklin Gothic Medium" panose="020B0603020102020204" pitchFamily="34" charset="0"/>
              </a:defRPr>
            </a:lvl1pPr>
          </a:lstStyle>
          <a:p>
            <a:pPr lvl="0"/>
            <a:r>
              <a:rPr lang="en-US" dirty="0"/>
              <a:t>Primary Title Line</a:t>
            </a:r>
          </a:p>
        </p:txBody>
      </p:sp>
      <p:sp>
        <p:nvSpPr>
          <p:cNvPr id="76" name="Picture Placeholder 47" descr="Placed alt text for photo here.">
            <a:extLst>
              <a:ext uri="{FF2B5EF4-FFF2-40B4-BE49-F238E27FC236}">
                <a16:creationId xmlns:a16="http://schemas.microsoft.com/office/drawing/2014/main" id="{F6D09DEA-C405-F18F-27CE-F1B7B1A79F6F}"/>
              </a:ext>
            </a:extLst>
          </p:cNvPr>
          <p:cNvSpPr>
            <a:spLocks noGrp="1"/>
          </p:cNvSpPr>
          <p:nvPr>
            <p:ph type="pic" sz="quarter" idx="17"/>
          </p:nvPr>
        </p:nvSpPr>
        <p:spPr>
          <a:xfrm>
            <a:off x="8187171" y="1713290"/>
            <a:ext cx="2576140" cy="3046988"/>
          </a:xfrm>
        </p:spPr>
        <p:txBody>
          <a:bodyPr/>
          <a:lstStyle>
            <a:lvl1pPr>
              <a:defRPr>
                <a:latin typeface="Franklin Gothic Medium" panose="020B0603020102020204" pitchFamily="34" charset="0"/>
              </a:defRPr>
            </a:lvl1pPr>
          </a:lstStyle>
          <a:p>
            <a:r>
              <a:rPr lang="en-US" smtClean="0"/>
              <a:t>Click icon to add picture</a:t>
            </a:r>
            <a:endParaRPr lang="en-US" dirty="0"/>
          </a:p>
        </p:txBody>
      </p:sp>
      <p:sp>
        <p:nvSpPr>
          <p:cNvPr id="74" name="Text Placeholder 41">
            <a:extLst>
              <a:ext uri="{FF2B5EF4-FFF2-40B4-BE49-F238E27FC236}">
                <a16:creationId xmlns:a16="http://schemas.microsoft.com/office/drawing/2014/main" id="{58568516-46DA-FD2C-0224-8122E9160E13}"/>
              </a:ext>
            </a:extLst>
          </p:cNvPr>
          <p:cNvSpPr>
            <a:spLocks noGrp="1"/>
          </p:cNvSpPr>
          <p:nvPr>
            <p:ph type="body" sz="quarter" idx="15" hasCustomPrompt="1"/>
          </p:nvPr>
        </p:nvSpPr>
        <p:spPr>
          <a:xfrm>
            <a:off x="8215025" y="5124915"/>
            <a:ext cx="1987071" cy="390303"/>
          </a:xfrm>
        </p:spPr>
        <p:txBody>
          <a:bodyPr/>
          <a:lstStyle>
            <a:lvl1pPr algn="l">
              <a:lnSpc>
                <a:spcPts val="1492"/>
              </a:lnSpc>
              <a:defRPr sz="1698" spc="364">
                <a:latin typeface="Franklin Gothic Medium" panose="020B0603020102020204" pitchFamily="34" charset="0"/>
              </a:defRPr>
            </a:lvl1pPr>
          </a:lstStyle>
          <a:p>
            <a:pPr lvl="0"/>
            <a:r>
              <a:rPr lang="en-US" dirty="0"/>
              <a:t>FIRST LASTNAME</a:t>
            </a:r>
          </a:p>
        </p:txBody>
      </p:sp>
      <p:sp>
        <p:nvSpPr>
          <p:cNvPr id="75" name="Text Placeholder 43">
            <a:extLst>
              <a:ext uri="{FF2B5EF4-FFF2-40B4-BE49-F238E27FC236}">
                <a16:creationId xmlns:a16="http://schemas.microsoft.com/office/drawing/2014/main" id="{B5092B4D-E690-716E-11DB-7C5E9A99618F}"/>
              </a:ext>
            </a:extLst>
          </p:cNvPr>
          <p:cNvSpPr>
            <a:spLocks noGrp="1"/>
          </p:cNvSpPr>
          <p:nvPr>
            <p:ph type="body" sz="quarter" idx="16" hasCustomPrompt="1"/>
          </p:nvPr>
        </p:nvSpPr>
        <p:spPr>
          <a:xfrm>
            <a:off x="8215025" y="5577665"/>
            <a:ext cx="1987071" cy="447927"/>
          </a:xfrm>
        </p:spPr>
        <p:txBody>
          <a:bodyPr/>
          <a:lstStyle>
            <a:lvl1pPr algn="l">
              <a:defRPr sz="1455" spc="364">
                <a:solidFill>
                  <a:schemeClr val="bg1"/>
                </a:solidFill>
                <a:latin typeface="Franklin Gothic Medium" panose="020B0603020102020204" pitchFamily="34" charset="0"/>
              </a:defRPr>
            </a:lvl1pPr>
          </a:lstStyle>
          <a:p>
            <a:pPr lvl="0"/>
            <a:r>
              <a:rPr lang="en-US" dirty="0"/>
              <a:t>Primary Title Line</a:t>
            </a:r>
          </a:p>
        </p:txBody>
      </p:sp>
      <p:sp>
        <p:nvSpPr>
          <p:cNvPr id="69" name="object 30">
            <a:extLst>
              <a:ext uri="{FF2B5EF4-FFF2-40B4-BE49-F238E27FC236}">
                <a16:creationId xmlns:a16="http://schemas.microsoft.com/office/drawing/2014/main" id="{00DF3434-4B76-C93C-02CE-FDA55277BA48}"/>
              </a:ext>
            </a:extLst>
          </p:cNvPr>
          <p:cNvSpPr txBox="1"/>
          <p:nvPr userDrawn="1"/>
        </p:nvSpPr>
        <p:spPr>
          <a:xfrm>
            <a:off x="11865809" y="6521838"/>
            <a:ext cx="166745" cy="169121"/>
          </a:xfrm>
          <a:prstGeom prst="rect">
            <a:avLst/>
          </a:prstGeom>
        </p:spPr>
        <p:txBody>
          <a:bodyPr vert="horz" wrap="square" lIns="0" tIns="33500" rIns="0" bIns="0" rtlCol="0">
            <a:spAutoFit/>
          </a:bodyPr>
          <a:lstStyle/>
          <a:p>
            <a:pPr marL="23104">
              <a:lnSpc>
                <a:spcPct val="100000"/>
              </a:lnSpc>
              <a:spcBef>
                <a:spcPts val="263"/>
              </a:spcBef>
            </a:pPr>
            <a:fld id="{81D60167-4931-47E6-BA6A-407CBD079E47}" type="slidenum">
              <a:rPr sz="879" b="1" spc="18" dirty="0">
                <a:solidFill>
                  <a:srgbClr val="FFFFFF"/>
                </a:solidFill>
                <a:latin typeface="Obviously-WideSemi"/>
                <a:cs typeface="Obviously-WideSemi"/>
              </a:rPr>
              <a:pPr marL="23104">
                <a:lnSpc>
                  <a:spcPct val="100000"/>
                </a:lnSpc>
                <a:spcBef>
                  <a:spcPts val="263"/>
                </a:spcBef>
              </a:pPr>
              <a:t>‹#›</a:t>
            </a:fld>
            <a:endParaRPr sz="879">
              <a:latin typeface="Obviously-WideSemi"/>
              <a:cs typeface="Obviously-WideSemi"/>
            </a:endParaRPr>
          </a:p>
        </p:txBody>
      </p:sp>
    </p:spTree>
    <p:extLst>
      <p:ext uri="{BB962C8B-B14F-4D97-AF65-F5344CB8AC3E}">
        <p14:creationId xmlns:p14="http://schemas.microsoft.com/office/powerpoint/2010/main" val="70809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troduction three people">
    <p:spTree>
      <p:nvGrpSpPr>
        <p:cNvPr id="1" name=""/>
        <p:cNvGrpSpPr/>
        <p:nvPr/>
      </p:nvGrpSpPr>
      <p:grpSpPr>
        <a:xfrm>
          <a:off x="0" y="0"/>
          <a:ext cx="0" cy="0"/>
          <a:chOff x="0" y="0"/>
          <a:chExt cx="0" cy="0"/>
        </a:xfrm>
      </p:grpSpPr>
      <p:pic>
        <p:nvPicPr>
          <p:cNvPr id="37" name="Picture 36">
            <a:extLst>
              <a:ext uri="{FF2B5EF4-FFF2-40B4-BE49-F238E27FC236}">
                <a16:creationId xmlns:a16="http://schemas.microsoft.com/office/drawing/2014/main" id="{12F5BE66-1379-D5EF-3FE7-99ABF8EE427E}"/>
              </a:ext>
              <a:ext uri="{C183D7F6-B498-43B3-948B-1728B52AA6E4}">
                <adec:decorative xmlns:adec="http://schemas.microsoft.com/office/drawing/2017/decorative" xmlns=""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7519"/>
          </a:xfrm>
          <a:prstGeom prst="rect">
            <a:avLst/>
          </a:prstGeom>
        </p:spPr>
      </p:pic>
      <p:grpSp>
        <p:nvGrpSpPr>
          <p:cNvPr id="7" name="object 3">
            <a:extLst>
              <a:ext uri="{FF2B5EF4-FFF2-40B4-BE49-F238E27FC236}">
                <a16:creationId xmlns:a16="http://schemas.microsoft.com/office/drawing/2014/main" id="{50EF8536-93A9-A6AE-07F4-F6FDF07240B1}"/>
              </a:ext>
              <a:ext uri="{C183D7F6-B498-43B3-948B-1728B52AA6E4}">
                <adec:decorative xmlns:adec="http://schemas.microsoft.com/office/drawing/2017/decorative" xmlns="" val="1"/>
              </a:ext>
            </a:extLst>
          </p:cNvPr>
          <p:cNvGrpSpPr/>
          <p:nvPr userDrawn="1"/>
        </p:nvGrpSpPr>
        <p:grpSpPr>
          <a:xfrm>
            <a:off x="145776" y="2719003"/>
            <a:ext cx="11644124" cy="1545615"/>
            <a:chOff x="240378" y="4483837"/>
            <a:chExt cx="19200675" cy="2548833"/>
          </a:xfrm>
        </p:grpSpPr>
        <p:sp>
          <p:nvSpPr>
            <p:cNvPr id="11" name="object 7">
              <a:extLst>
                <a:ext uri="{FF2B5EF4-FFF2-40B4-BE49-F238E27FC236}">
                  <a16:creationId xmlns:a16="http://schemas.microsoft.com/office/drawing/2014/main" id="{798A87CF-2115-BD19-B02A-C40BB0BAAE50}"/>
                </a:ext>
              </a:extLst>
            </p:cNvPr>
            <p:cNvSpPr/>
            <p:nvPr/>
          </p:nvSpPr>
          <p:spPr>
            <a:xfrm>
              <a:off x="624383" y="5628290"/>
              <a:ext cx="0" cy="1367790"/>
            </a:xfrm>
            <a:custGeom>
              <a:avLst/>
              <a:gdLst/>
              <a:ahLst/>
              <a:cxnLst/>
              <a:rect l="l" t="t" r="r" b="b"/>
              <a:pathLst>
                <a:path h="1367790">
                  <a:moveTo>
                    <a:pt x="0" y="1367591"/>
                  </a:moveTo>
                  <a:lnTo>
                    <a:pt x="0" y="0"/>
                  </a:lnTo>
                </a:path>
              </a:pathLst>
            </a:custGeom>
            <a:ln w="38700">
              <a:solidFill>
                <a:srgbClr val="F26A36"/>
              </a:solidFill>
            </a:ln>
          </p:spPr>
          <p:txBody>
            <a:bodyPr wrap="square" lIns="0" tIns="0" rIns="0" bIns="0" rtlCol="0"/>
            <a:lstStyle/>
            <a:p>
              <a:endParaRPr sz="1092"/>
            </a:p>
          </p:txBody>
        </p:sp>
        <p:sp>
          <p:nvSpPr>
            <p:cNvPr id="12" name="object 8">
              <a:extLst>
                <a:ext uri="{FF2B5EF4-FFF2-40B4-BE49-F238E27FC236}">
                  <a16:creationId xmlns:a16="http://schemas.microsoft.com/office/drawing/2014/main" id="{78DBCA7A-8AC6-63F0-7437-BB443622AE41}"/>
                </a:ext>
              </a:extLst>
            </p:cNvPr>
            <p:cNvSpPr/>
            <p:nvPr/>
          </p:nvSpPr>
          <p:spPr>
            <a:xfrm>
              <a:off x="5883289" y="5628290"/>
              <a:ext cx="0" cy="1367790"/>
            </a:xfrm>
            <a:custGeom>
              <a:avLst/>
              <a:gdLst/>
              <a:ahLst/>
              <a:cxnLst/>
              <a:rect l="l" t="t" r="r" b="b"/>
              <a:pathLst>
                <a:path h="1367790">
                  <a:moveTo>
                    <a:pt x="0" y="1367591"/>
                  </a:moveTo>
                  <a:lnTo>
                    <a:pt x="0" y="0"/>
                  </a:lnTo>
                </a:path>
              </a:pathLst>
            </a:custGeom>
            <a:ln w="37506">
              <a:solidFill>
                <a:srgbClr val="F26A36"/>
              </a:solidFill>
            </a:ln>
          </p:spPr>
          <p:txBody>
            <a:bodyPr wrap="square" lIns="0" tIns="0" rIns="0" bIns="0" rtlCol="0"/>
            <a:lstStyle/>
            <a:p>
              <a:endParaRPr sz="1092"/>
            </a:p>
          </p:txBody>
        </p:sp>
        <p:sp>
          <p:nvSpPr>
            <p:cNvPr id="13" name="object 9">
              <a:extLst>
                <a:ext uri="{FF2B5EF4-FFF2-40B4-BE49-F238E27FC236}">
                  <a16:creationId xmlns:a16="http://schemas.microsoft.com/office/drawing/2014/main" id="{EB1859A4-7A70-2499-4BB7-42B4680B0489}"/>
                </a:ext>
              </a:extLst>
            </p:cNvPr>
            <p:cNvSpPr/>
            <p:nvPr/>
          </p:nvSpPr>
          <p:spPr>
            <a:xfrm>
              <a:off x="6314331" y="5628290"/>
              <a:ext cx="0" cy="1367790"/>
            </a:xfrm>
            <a:custGeom>
              <a:avLst/>
              <a:gdLst/>
              <a:ahLst/>
              <a:cxnLst/>
              <a:rect l="l" t="t" r="r" b="b"/>
              <a:pathLst>
                <a:path h="1367790">
                  <a:moveTo>
                    <a:pt x="0" y="1367591"/>
                  </a:moveTo>
                  <a:lnTo>
                    <a:pt x="0" y="0"/>
                  </a:lnTo>
                </a:path>
              </a:pathLst>
            </a:custGeom>
            <a:ln w="36313">
              <a:solidFill>
                <a:srgbClr val="F26A36"/>
              </a:solidFill>
            </a:ln>
          </p:spPr>
          <p:txBody>
            <a:bodyPr wrap="square" lIns="0" tIns="0" rIns="0" bIns="0" rtlCol="0"/>
            <a:lstStyle/>
            <a:p>
              <a:endParaRPr sz="1092"/>
            </a:p>
          </p:txBody>
        </p:sp>
        <p:sp>
          <p:nvSpPr>
            <p:cNvPr id="14" name="object 10">
              <a:extLst>
                <a:ext uri="{FF2B5EF4-FFF2-40B4-BE49-F238E27FC236}">
                  <a16:creationId xmlns:a16="http://schemas.microsoft.com/office/drawing/2014/main" id="{4BBE2630-2A3E-2942-58E4-CBE2D11A1767}"/>
                </a:ext>
              </a:extLst>
            </p:cNvPr>
            <p:cNvSpPr/>
            <p:nvPr/>
          </p:nvSpPr>
          <p:spPr>
            <a:xfrm>
              <a:off x="7345512" y="5628290"/>
              <a:ext cx="0" cy="1367790"/>
            </a:xfrm>
            <a:custGeom>
              <a:avLst/>
              <a:gdLst/>
              <a:ahLst/>
              <a:cxnLst/>
              <a:rect l="l" t="t" r="r" b="b"/>
              <a:pathLst>
                <a:path h="1367790">
                  <a:moveTo>
                    <a:pt x="0" y="1367591"/>
                  </a:moveTo>
                  <a:lnTo>
                    <a:pt x="0" y="0"/>
                  </a:lnTo>
                </a:path>
              </a:pathLst>
            </a:custGeom>
            <a:ln w="33936">
              <a:solidFill>
                <a:srgbClr val="F26A36"/>
              </a:solidFill>
            </a:ln>
          </p:spPr>
          <p:txBody>
            <a:bodyPr wrap="square" lIns="0" tIns="0" rIns="0" bIns="0" rtlCol="0"/>
            <a:lstStyle/>
            <a:p>
              <a:endParaRPr sz="1092"/>
            </a:p>
          </p:txBody>
        </p:sp>
        <p:sp>
          <p:nvSpPr>
            <p:cNvPr id="15" name="object 11">
              <a:extLst>
                <a:ext uri="{FF2B5EF4-FFF2-40B4-BE49-F238E27FC236}">
                  <a16:creationId xmlns:a16="http://schemas.microsoft.com/office/drawing/2014/main" id="{38113B27-C9DF-22E9-4366-BB2DCB465F08}"/>
                </a:ext>
              </a:extLst>
            </p:cNvPr>
            <p:cNvSpPr/>
            <p:nvPr/>
          </p:nvSpPr>
          <p:spPr>
            <a:xfrm>
              <a:off x="19304337" y="5628290"/>
              <a:ext cx="0" cy="1367790"/>
            </a:xfrm>
            <a:custGeom>
              <a:avLst/>
              <a:gdLst/>
              <a:ahLst/>
              <a:cxnLst/>
              <a:rect l="l" t="t" r="r" b="b"/>
              <a:pathLst>
                <a:path h="1367790">
                  <a:moveTo>
                    <a:pt x="0" y="1367591"/>
                  </a:moveTo>
                  <a:lnTo>
                    <a:pt x="0" y="0"/>
                  </a:lnTo>
                </a:path>
              </a:pathLst>
            </a:custGeom>
            <a:ln w="33936">
              <a:solidFill>
                <a:srgbClr val="F26A36"/>
              </a:solidFill>
            </a:ln>
          </p:spPr>
          <p:txBody>
            <a:bodyPr wrap="square" lIns="0" tIns="0" rIns="0" bIns="0" rtlCol="0"/>
            <a:lstStyle/>
            <a:p>
              <a:endParaRPr sz="1092"/>
            </a:p>
          </p:txBody>
        </p:sp>
        <p:sp>
          <p:nvSpPr>
            <p:cNvPr id="16" name="object 12">
              <a:extLst>
                <a:ext uri="{FF2B5EF4-FFF2-40B4-BE49-F238E27FC236}">
                  <a16:creationId xmlns:a16="http://schemas.microsoft.com/office/drawing/2014/main" id="{84B70AC8-3512-267B-D2EF-1CF61FE732AD}"/>
                </a:ext>
              </a:extLst>
            </p:cNvPr>
            <p:cNvSpPr/>
            <p:nvPr/>
          </p:nvSpPr>
          <p:spPr>
            <a:xfrm>
              <a:off x="6900865" y="5628290"/>
              <a:ext cx="0" cy="1367790"/>
            </a:xfrm>
            <a:custGeom>
              <a:avLst/>
              <a:gdLst/>
              <a:ahLst/>
              <a:cxnLst/>
              <a:rect l="l" t="t" r="r" b="b"/>
              <a:pathLst>
                <a:path h="1367790">
                  <a:moveTo>
                    <a:pt x="0" y="1367591"/>
                  </a:moveTo>
                  <a:lnTo>
                    <a:pt x="0" y="0"/>
                  </a:lnTo>
                </a:path>
              </a:pathLst>
            </a:custGeom>
            <a:ln w="30365">
              <a:solidFill>
                <a:srgbClr val="F26A36"/>
              </a:solidFill>
            </a:ln>
          </p:spPr>
          <p:txBody>
            <a:bodyPr wrap="square" lIns="0" tIns="0" rIns="0" bIns="0" rtlCol="0"/>
            <a:lstStyle/>
            <a:p>
              <a:endParaRPr sz="1092"/>
            </a:p>
          </p:txBody>
        </p:sp>
        <p:sp>
          <p:nvSpPr>
            <p:cNvPr id="17" name="object 13">
              <a:extLst>
                <a:ext uri="{FF2B5EF4-FFF2-40B4-BE49-F238E27FC236}">
                  <a16:creationId xmlns:a16="http://schemas.microsoft.com/office/drawing/2014/main" id="{9ADB1C1A-D058-B648-F7D6-6A5F03231421}"/>
                </a:ext>
              </a:extLst>
            </p:cNvPr>
            <p:cNvSpPr/>
            <p:nvPr/>
          </p:nvSpPr>
          <p:spPr>
            <a:xfrm>
              <a:off x="11270664" y="5664880"/>
              <a:ext cx="0" cy="1367790"/>
            </a:xfrm>
            <a:custGeom>
              <a:avLst/>
              <a:gdLst/>
              <a:ahLst/>
              <a:cxnLst/>
              <a:rect l="l" t="t" r="r" b="b"/>
              <a:pathLst>
                <a:path h="1367790">
                  <a:moveTo>
                    <a:pt x="0" y="1367591"/>
                  </a:moveTo>
                  <a:lnTo>
                    <a:pt x="0" y="0"/>
                  </a:lnTo>
                </a:path>
              </a:pathLst>
            </a:custGeom>
            <a:ln w="18460">
              <a:solidFill>
                <a:srgbClr val="F26A36"/>
              </a:solidFill>
            </a:ln>
          </p:spPr>
          <p:txBody>
            <a:bodyPr wrap="square" lIns="0" tIns="0" rIns="0" bIns="0" rtlCol="0"/>
            <a:lstStyle/>
            <a:p>
              <a:endParaRPr sz="1092"/>
            </a:p>
          </p:txBody>
        </p:sp>
        <p:sp>
          <p:nvSpPr>
            <p:cNvPr id="18" name="object 14">
              <a:extLst>
                <a:ext uri="{FF2B5EF4-FFF2-40B4-BE49-F238E27FC236}">
                  <a16:creationId xmlns:a16="http://schemas.microsoft.com/office/drawing/2014/main" id="{EE770B99-471E-2709-0D46-470B2E997DB3}"/>
                </a:ext>
              </a:extLst>
            </p:cNvPr>
            <p:cNvSpPr/>
            <p:nvPr/>
          </p:nvSpPr>
          <p:spPr>
            <a:xfrm>
              <a:off x="15300301" y="5628290"/>
              <a:ext cx="0" cy="1367790"/>
            </a:xfrm>
            <a:custGeom>
              <a:avLst/>
              <a:gdLst/>
              <a:ahLst/>
              <a:cxnLst/>
              <a:rect l="l" t="t" r="r" b="b"/>
              <a:pathLst>
                <a:path h="1367790">
                  <a:moveTo>
                    <a:pt x="0" y="1367591"/>
                  </a:moveTo>
                  <a:lnTo>
                    <a:pt x="0" y="0"/>
                  </a:lnTo>
                </a:path>
              </a:pathLst>
            </a:custGeom>
            <a:ln w="13695">
              <a:solidFill>
                <a:srgbClr val="F26A36"/>
              </a:solidFill>
            </a:ln>
          </p:spPr>
          <p:txBody>
            <a:bodyPr wrap="square" lIns="0" tIns="0" rIns="0" bIns="0" rtlCol="0"/>
            <a:lstStyle/>
            <a:p>
              <a:endParaRPr sz="1092"/>
            </a:p>
          </p:txBody>
        </p:sp>
        <p:sp>
          <p:nvSpPr>
            <p:cNvPr id="19" name="object 15">
              <a:extLst>
                <a:ext uri="{FF2B5EF4-FFF2-40B4-BE49-F238E27FC236}">
                  <a16:creationId xmlns:a16="http://schemas.microsoft.com/office/drawing/2014/main" id="{30B23508-7F28-0C86-A36D-1A146D9856A1}"/>
                </a:ext>
              </a:extLst>
            </p:cNvPr>
            <p:cNvSpPr/>
            <p:nvPr/>
          </p:nvSpPr>
          <p:spPr>
            <a:xfrm>
              <a:off x="7755302" y="5628290"/>
              <a:ext cx="0" cy="1367790"/>
            </a:xfrm>
            <a:custGeom>
              <a:avLst/>
              <a:gdLst/>
              <a:ahLst/>
              <a:cxnLst/>
              <a:rect l="l" t="t" r="r" b="b"/>
              <a:pathLst>
                <a:path h="1367790">
                  <a:moveTo>
                    <a:pt x="0" y="1367591"/>
                  </a:moveTo>
                  <a:lnTo>
                    <a:pt x="0" y="0"/>
                  </a:lnTo>
                </a:path>
              </a:pathLst>
            </a:custGeom>
            <a:ln w="13695">
              <a:solidFill>
                <a:srgbClr val="F26A36"/>
              </a:solidFill>
            </a:ln>
          </p:spPr>
          <p:txBody>
            <a:bodyPr wrap="square" lIns="0" tIns="0" rIns="0" bIns="0" rtlCol="0"/>
            <a:lstStyle/>
            <a:p>
              <a:endParaRPr sz="1092"/>
            </a:p>
          </p:txBody>
        </p:sp>
        <p:sp>
          <p:nvSpPr>
            <p:cNvPr id="20" name="object 16">
              <a:extLst>
                <a:ext uri="{FF2B5EF4-FFF2-40B4-BE49-F238E27FC236}">
                  <a16:creationId xmlns:a16="http://schemas.microsoft.com/office/drawing/2014/main" id="{74FBB817-686F-47A1-1C06-6A686E9376D1}"/>
                </a:ext>
              </a:extLst>
            </p:cNvPr>
            <p:cNvSpPr/>
            <p:nvPr/>
          </p:nvSpPr>
          <p:spPr>
            <a:xfrm>
              <a:off x="15866947" y="5628290"/>
              <a:ext cx="0" cy="1367790"/>
            </a:xfrm>
            <a:custGeom>
              <a:avLst/>
              <a:gdLst/>
              <a:ahLst/>
              <a:cxnLst/>
              <a:rect l="l" t="t" r="r" b="b"/>
              <a:pathLst>
                <a:path h="1367790">
                  <a:moveTo>
                    <a:pt x="0" y="1367591"/>
                  </a:moveTo>
                  <a:lnTo>
                    <a:pt x="0" y="0"/>
                  </a:lnTo>
                </a:path>
              </a:pathLst>
            </a:custGeom>
            <a:ln w="7737">
              <a:solidFill>
                <a:srgbClr val="F26A36"/>
              </a:solidFill>
            </a:ln>
          </p:spPr>
          <p:txBody>
            <a:bodyPr wrap="square" lIns="0" tIns="0" rIns="0" bIns="0" rtlCol="0"/>
            <a:lstStyle/>
            <a:p>
              <a:endParaRPr sz="1092"/>
            </a:p>
          </p:txBody>
        </p:sp>
        <p:sp>
          <p:nvSpPr>
            <p:cNvPr id="21" name="object 17">
              <a:extLst>
                <a:ext uri="{FF2B5EF4-FFF2-40B4-BE49-F238E27FC236}">
                  <a16:creationId xmlns:a16="http://schemas.microsoft.com/office/drawing/2014/main" id="{17A23284-20F0-E7E6-8479-79EAB397E10C}"/>
                </a:ext>
              </a:extLst>
            </p:cNvPr>
            <p:cNvSpPr/>
            <p:nvPr/>
          </p:nvSpPr>
          <p:spPr>
            <a:xfrm>
              <a:off x="15965052" y="4738307"/>
              <a:ext cx="0" cy="1367790"/>
            </a:xfrm>
            <a:custGeom>
              <a:avLst/>
              <a:gdLst/>
              <a:ahLst/>
              <a:cxnLst/>
              <a:rect l="l" t="t" r="r" b="b"/>
              <a:pathLst>
                <a:path h="1367789">
                  <a:moveTo>
                    <a:pt x="0" y="1367581"/>
                  </a:moveTo>
                  <a:lnTo>
                    <a:pt x="0" y="0"/>
                  </a:lnTo>
                </a:path>
              </a:pathLst>
            </a:custGeom>
            <a:ln w="37506">
              <a:solidFill>
                <a:srgbClr val="F26A36"/>
              </a:solidFill>
            </a:ln>
          </p:spPr>
          <p:txBody>
            <a:bodyPr wrap="square" lIns="0" tIns="0" rIns="0" bIns="0" rtlCol="0"/>
            <a:lstStyle/>
            <a:p>
              <a:endParaRPr sz="1092"/>
            </a:p>
          </p:txBody>
        </p:sp>
        <p:sp>
          <p:nvSpPr>
            <p:cNvPr id="22" name="object 18">
              <a:extLst>
                <a:ext uri="{FF2B5EF4-FFF2-40B4-BE49-F238E27FC236}">
                  <a16:creationId xmlns:a16="http://schemas.microsoft.com/office/drawing/2014/main" id="{E1017550-36EA-CFA5-45D9-94F73130DF27}"/>
                </a:ext>
              </a:extLst>
            </p:cNvPr>
            <p:cNvSpPr/>
            <p:nvPr/>
          </p:nvSpPr>
          <p:spPr>
            <a:xfrm>
              <a:off x="15382035" y="4541066"/>
              <a:ext cx="0" cy="1367790"/>
            </a:xfrm>
            <a:custGeom>
              <a:avLst/>
              <a:gdLst/>
              <a:ahLst/>
              <a:cxnLst/>
              <a:rect l="l" t="t" r="r" b="b"/>
              <a:pathLst>
                <a:path h="1367789">
                  <a:moveTo>
                    <a:pt x="0" y="1367581"/>
                  </a:moveTo>
                  <a:lnTo>
                    <a:pt x="0" y="0"/>
                  </a:lnTo>
                </a:path>
              </a:pathLst>
            </a:custGeom>
            <a:ln w="32742">
              <a:solidFill>
                <a:srgbClr val="F26A36"/>
              </a:solidFill>
            </a:ln>
          </p:spPr>
          <p:txBody>
            <a:bodyPr wrap="square" lIns="0" tIns="0" rIns="0" bIns="0" rtlCol="0"/>
            <a:lstStyle/>
            <a:p>
              <a:endParaRPr sz="1092"/>
            </a:p>
          </p:txBody>
        </p:sp>
        <p:sp>
          <p:nvSpPr>
            <p:cNvPr id="23" name="object 19">
              <a:extLst>
                <a:ext uri="{FF2B5EF4-FFF2-40B4-BE49-F238E27FC236}">
                  <a16:creationId xmlns:a16="http://schemas.microsoft.com/office/drawing/2014/main" id="{5A68DB7D-F5D4-A30B-F443-96C24B8DACA7}"/>
                </a:ext>
              </a:extLst>
            </p:cNvPr>
            <p:cNvSpPr/>
            <p:nvPr/>
          </p:nvSpPr>
          <p:spPr>
            <a:xfrm>
              <a:off x="11695753" y="5422101"/>
              <a:ext cx="0" cy="1367790"/>
            </a:xfrm>
            <a:custGeom>
              <a:avLst/>
              <a:gdLst/>
              <a:ahLst/>
              <a:cxnLst/>
              <a:rect l="l" t="t" r="r" b="b"/>
              <a:pathLst>
                <a:path h="1367790">
                  <a:moveTo>
                    <a:pt x="0" y="1367581"/>
                  </a:moveTo>
                  <a:lnTo>
                    <a:pt x="0" y="0"/>
                  </a:lnTo>
                </a:path>
              </a:pathLst>
            </a:custGeom>
            <a:ln w="32742">
              <a:solidFill>
                <a:srgbClr val="F26A36"/>
              </a:solidFill>
            </a:ln>
          </p:spPr>
          <p:txBody>
            <a:bodyPr wrap="square" lIns="0" tIns="0" rIns="0" bIns="0" rtlCol="0"/>
            <a:lstStyle/>
            <a:p>
              <a:endParaRPr sz="1092"/>
            </a:p>
          </p:txBody>
        </p:sp>
        <p:sp>
          <p:nvSpPr>
            <p:cNvPr id="24" name="object 20">
              <a:extLst>
                <a:ext uri="{FF2B5EF4-FFF2-40B4-BE49-F238E27FC236}">
                  <a16:creationId xmlns:a16="http://schemas.microsoft.com/office/drawing/2014/main" id="{F0F7B5C5-C43D-BAAF-66FF-28D5417AD58D}"/>
                </a:ext>
              </a:extLst>
            </p:cNvPr>
            <p:cNvSpPr/>
            <p:nvPr/>
          </p:nvSpPr>
          <p:spPr>
            <a:xfrm>
              <a:off x="11336750" y="4483837"/>
              <a:ext cx="0" cy="1367790"/>
            </a:xfrm>
            <a:custGeom>
              <a:avLst/>
              <a:gdLst/>
              <a:ahLst/>
              <a:cxnLst/>
              <a:rect l="l" t="t" r="r" b="b"/>
              <a:pathLst>
                <a:path h="1367789">
                  <a:moveTo>
                    <a:pt x="0" y="1367581"/>
                  </a:moveTo>
                  <a:lnTo>
                    <a:pt x="0" y="0"/>
                  </a:lnTo>
                </a:path>
              </a:pathLst>
            </a:custGeom>
            <a:ln w="26794">
              <a:solidFill>
                <a:srgbClr val="F26A36"/>
              </a:solidFill>
            </a:ln>
          </p:spPr>
          <p:txBody>
            <a:bodyPr wrap="square" lIns="0" tIns="0" rIns="0" bIns="0" rtlCol="0"/>
            <a:lstStyle/>
            <a:p>
              <a:endParaRPr sz="1092"/>
            </a:p>
          </p:txBody>
        </p:sp>
        <p:sp>
          <p:nvSpPr>
            <p:cNvPr id="25" name="object 21">
              <a:extLst>
                <a:ext uri="{FF2B5EF4-FFF2-40B4-BE49-F238E27FC236}">
                  <a16:creationId xmlns:a16="http://schemas.microsoft.com/office/drawing/2014/main" id="{D2BE856B-F970-4731-7092-7A0E37C2ED3D}"/>
                </a:ext>
              </a:extLst>
            </p:cNvPr>
            <p:cNvSpPr/>
            <p:nvPr/>
          </p:nvSpPr>
          <p:spPr>
            <a:xfrm>
              <a:off x="6916374" y="4541066"/>
              <a:ext cx="0" cy="1367790"/>
            </a:xfrm>
            <a:custGeom>
              <a:avLst/>
              <a:gdLst/>
              <a:ahLst/>
              <a:cxnLst/>
              <a:rect l="l" t="t" r="r" b="b"/>
              <a:pathLst>
                <a:path h="1367789">
                  <a:moveTo>
                    <a:pt x="0" y="1367581"/>
                  </a:moveTo>
                  <a:lnTo>
                    <a:pt x="0" y="0"/>
                  </a:lnTo>
                </a:path>
              </a:pathLst>
            </a:custGeom>
            <a:ln w="16072">
              <a:solidFill>
                <a:srgbClr val="F26A36"/>
              </a:solidFill>
            </a:ln>
          </p:spPr>
          <p:txBody>
            <a:bodyPr wrap="square" lIns="0" tIns="0" rIns="0" bIns="0" rtlCol="0"/>
            <a:lstStyle/>
            <a:p>
              <a:endParaRPr sz="1092"/>
            </a:p>
          </p:txBody>
        </p:sp>
        <p:sp>
          <p:nvSpPr>
            <p:cNvPr id="26" name="object 22">
              <a:extLst>
                <a:ext uri="{FF2B5EF4-FFF2-40B4-BE49-F238E27FC236}">
                  <a16:creationId xmlns:a16="http://schemas.microsoft.com/office/drawing/2014/main" id="{9B18BC20-9C2F-A7FD-23F3-678D8B242D10}"/>
                </a:ext>
              </a:extLst>
            </p:cNvPr>
            <p:cNvSpPr/>
            <p:nvPr/>
          </p:nvSpPr>
          <p:spPr>
            <a:xfrm>
              <a:off x="7380410" y="4541066"/>
              <a:ext cx="0" cy="1367790"/>
            </a:xfrm>
            <a:custGeom>
              <a:avLst/>
              <a:gdLst/>
              <a:ahLst/>
              <a:cxnLst/>
              <a:rect l="l" t="t" r="r" b="b"/>
              <a:pathLst>
                <a:path h="1367789">
                  <a:moveTo>
                    <a:pt x="0" y="1367581"/>
                  </a:moveTo>
                  <a:lnTo>
                    <a:pt x="0" y="0"/>
                  </a:lnTo>
                </a:path>
              </a:pathLst>
            </a:custGeom>
            <a:ln w="12502">
              <a:solidFill>
                <a:srgbClr val="F26A36"/>
              </a:solidFill>
            </a:ln>
          </p:spPr>
          <p:txBody>
            <a:bodyPr wrap="square" lIns="0" tIns="0" rIns="0" bIns="0" rtlCol="0"/>
            <a:lstStyle/>
            <a:p>
              <a:endParaRPr sz="1092"/>
            </a:p>
          </p:txBody>
        </p:sp>
        <p:sp>
          <p:nvSpPr>
            <p:cNvPr id="27" name="object 23">
              <a:extLst>
                <a:ext uri="{FF2B5EF4-FFF2-40B4-BE49-F238E27FC236}">
                  <a16:creationId xmlns:a16="http://schemas.microsoft.com/office/drawing/2014/main" id="{D69EB8F2-3615-9ED0-C0D6-F71E03DD1C7A}"/>
                </a:ext>
              </a:extLst>
            </p:cNvPr>
            <p:cNvSpPr/>
            <p:nvPr/>
          </p:nvSpPr>
          <p:spPr>
            <a:xfrm>
              <a:off x="19441053" y="4541066"/>
              <a:ext cx="0" cy="1367790"/>
            </a:xfrm>
            <a:custGeom>
              <a:avLst/>
              <a:gdLst/>
              <a:ahLst/>
              <a:cxnLst/>
              <a:rect l="l" t="t" r="r" b="b"/>
              <a:pathLst>
                <a:path h="1367789">
                  <a:moveTo>
                    <a:pt x="0" y="1367581"/>
                  </a:moveTo>
                  <a:lnTo>
                    <a:pt x="0" y="0"/>
                  </a:lnTo>
                </a:path>
              </a:pathLst>
            </a:custGeom>
            <a:ln w="12502">
              <a:solidFill>
                <a:srgbClr val="F26A36"/>
              </a:solidFill>
            </a:ln>
          </p:spPr>
          <p:txBody>
            <a:bodyPr wrap="square" lIns="0" tIns="0" rIns="0" bIns="0" rtlCol="0"/>
            <a:lstStyle/>
            <a:p>
              <a:endParaRPr sz="1092"/>
            </a:p>
          </p:txBody>
        </p:sp>
        <p:sp>
          <p:nvSpPr>
            <p:cNvPr id="28" name="object 24">
              <a:extLst>
                <a:ext uri="{FF2B5EF4-FFF2-40B4-BE49-F238E27FC236}">
                  <a16:creationId xmlns:a16="http://schemas.microsoft.com/office/drawing/2014/main" id="{2B2B8166-DBD9-942C-EF37-5E067D100650}"/>
                </a:ext>
              </a:extLst>
            </p:cNvPr>
            <p:cNvSpPr/>
            <p:nvPr/>
          </p:nvSpPr>
          <p:spPr>
            <a:xfrm>
              <a:off x="6366464" y="4541066"/>
              <a:ext cx="0" cy="1367790"/>
            </a:xfrm>
            <a:custGeom>
              <a:avLst/>
              <a:gdLst/>
              <a:ahLst/>
              <a:cxnLst/>
              <a:rect l="l" t="t" r="r" b="b"/>
              <a:pathLst>
                <a:path h="1367789">
                  <a:moveTo>
                    <a:pt x="0" y="1367581"/>
                  </a:moveTo>
                  <a:lnTo>
                    <a:pt x="0" y="0"/>
                  </a:lnTo>
                </a:path>
              </a:pathLst>
            </a:custGeom>
            <a:ln w="10125">
              <a:solidFill>
                <a:srgbClr val="F26A36"/>
              </a:solidFill>
            </a:ln>
          </p:spPr>
          <p:txBody>
            <a:bodyPr wrap="square" lIns="0" tIns="0" rIns="0" bIns="0" rtlCol="0"/>
            <a:lstStyle/>
            <a:p>
              <a:endParaRPr sz="1092"/>
            </a:p>
          </p:txBody>
        </p:sp>
        <p:sp>
          <p:nvSpPr>
            <p:cNvPr id="29" name="object 25">
              <a:extLst>
                <a:ext uri="{FF2B5EF4-FFF2-40B4-BE49-F238E27FC236}">
                  <a16:creationId xmlns:a16="http://schemas.microsoft.com/office/drawing/2014/main" id="{4443375C-A5DC-E103-197B-E9879AADF95A}"/>
                </a:ext>
              </a:extLst>
            </p:cNvPr>
            <p:cNvSpPr/>
            <p:nvPr/>
          </p:nvSpPr>
          <p:spPr>
            <a:xfrm>
              <a:off x="240378" y="5628290"/>
              <a:ext cx="0" cy="1367790"/>
            </a:xfrm>
            <a:custGeom>
              <a:avLst/>
              <a:gdLst/>
              <a:ahLst/>
              <a:cxnLst/>
              <a:rect l="l" t="t" r="r" b="b"/>
              <a:pathLst>
                <a:path h="1367790">
                  <a:moveTo>
                    <a:pt x="0" y="1367591"/>
                  </a:moveTo>
                  <a:lnTo>
                    <a:pt x="0" y="0"/>
                  </a:lnTo>
                </a:path>
              </a:pathLst>
            </a:custGeom>
            <a:ln w="36313">
              <a:solidFill>
                <a:srgbClr val="F26A36"/>
              </a:solidFill>
            </a:ln>
          </p:spPr>
          <p:txBody>
            <a:bodyPr wrap="square" lIns="0" tIns="0" rIns="0" bIns="0" rtlCol="0"/>
            <a:lstStyle/>
            <a:p>
              <a:endParaRPr sz="1092"/>
            </a:p>
          </p:txBody>
        </p:sp>
        <p:sp>
          <p:nvSpPr>
            <p:cNvPr id="30" name="object 26">
              <a:extLst>
                <a:ext uri="{FF2B5EF4-FFF2-40B4-BE49-F238E27FC236}">
                  <a16:creationId xmlns:a16="http://schemas.microsoft.com/office/drawing/2014/main" id="{644BC04C-DB99-CAE4-D440-CE0684A3F9E3}"/>
                </a:ext>
              </a:extLst>
            </p:cNvPr>
            <p:cNvSpPr/>
            <p:nvPr/>
          </p:nvSpPr>
          <p:spPr>
            <a:xfrm>
              <a:off x="240379" y="4541066"/>
              <a:ext cx="0" cy="1367790"/>
            </a:xfrm>
            <a:custGeom>
              <a:avLst/>
              <a:gdLst/>
              <a:ahLst/>
              <a:cxnLst/>
              <a:rect l="l" t="t" r="r" b="b"/>
              <a:pathLst>
                <a:path h="1367789">
                  <a:moveTo>
                    <a:pt x="0" y="1367581"/>
                  </a:moveTo>
                  <a:lnTo>
                    <a:pt x="0" y="0"/>
                  </a:lnTo>
                </a:path>
              </a:pathLst>
            </a:custGeom>
            <a:ln w="10125">
              <a:solidFill>
                <a:srgbClr val="F26A36"/>
              </a:solidFill>
            </a:ln>
          </p:spPr>
          <p:txBody>
            <a:bodyPr wrap="square" lIns="0" tIns="0" rIns="0" bIns="0" rtlCol="0"/>
            <a:lstStyle/>
            <a:p>
              <a:endParaRPr sz="1092"/>
            </a:p>
          </p:txBody>
        </p:sp>
        <p:sp>
          <p:nvSpPr>
            <p:cNvPr id="31" name="object 27">
              <a:extLst>
                <a:ext uri="{FF2B5EF4-FFF2-40B4-BE49-F238E27FC236}">
                  <a16:creationId xmlns:a16="http://schemas.microsoft.com/office/drawing/2014/main" id="{06A9E553-C8D1-EC96-A16B-32E9188AD568}"/>
                </a:ext>
              </a:extLst>
            </p:cNvPr>
            <p:cNvSpPr/>
            <p:nvPr/>
          </p:nvSpPr>
          <p:spPr>
            <a:xfrm>
              <a:off x="5945333" y="4541066"/>
              <a:ext cx="0" cy="1367790"/>
            </a:xfrm>
            <a:custGeom>
              <a:avLst/>
              <a:gdLst/>
              <a:ahLst/>
              <a:cxnLst/>
              <a:rect l="l" t="t" r="r" b="b"/>
              <a:pathLst>
                <a:path h="1367789">
                  <a:moveTo>
                    <a:pt x="0" y="1367581"/>
                  </a:moveTo>
                  <a:lnTo>
                    <a:pt x="0" y="0"/>
                  </a:lnTo>
                </a:path>
              </a:pathLst>
            </a:custGeom>
            <a:ln w="8931">
              <a:solidFill>
                <a:srgbClr val="F26A36"/>
              </a:solidFill>
            </a:ln>
          </p:spPr>
          <p:txBody>
            <a:bodyPr wrap="square" lIns="0" tIns="0" rIns="0" bIns="0" rtlCol="0"/>
            <a:lstStyle/>
            <a:p>
              <a:endParaRPr sz="1092"/>
            </a:p>
          </p:txBody>
        </p:sp>
        <p:sp>
          <p:nvSpPr>
            <p:cNvPr id="32" name="object 28">
              <a:extLst>
                <a:ext uri="{FF2B5EF4-FFF2-40B4-BE49-F238E27FC236}">
                  <a16:creationId xmlns:a16="http://schemas.microsoft.com/office/drawing/2014/main" id="{41447B87-86D3-B67C-473C-C8EE46D94308}"/>
                </a:ext>
              </a:extLst>
            </p:cNvPr>
            <p:cNvSpPr/>
            <p:nvPr/>
          </p:nvSpPr>
          <p:spPr>
            <a:xfrm>
              <a:off x="647602" y="4541066"/>
              <a:ext cx="0" cy="1367790"/>
            </a:xfrm>
            <a:custGeom>
              <a:avLst/>
              <a:gdLst/>
              <a:ahLst/>
              <a:cxnLst/>
              <a:rect l="l" t="t" r="r" b="b"/>
              <a:pathLst>
                <a:path h="1367789">
                  <a:moveTo>
                    <a:pt x="0" y="1367581"/>
                  </a:moveTo>
                  <a:lnTo>
                    <a:pt x="0" y="0"/>
                  </a:lnTo>
                </a:path>
              </a:pathLst>
            </a:custGeom>
            <a:ln w="7737">
              <a:solidFill>
                <a:srgbClr val="F26A36"/>
              </a:solidFill>
            </a:ln>
          </p:spPr>
          <p:txBody>
            <a:bodyPr wrap="square" lIns="0" tIns="0" rIns="0" bIns="0" rtlCol="0"/>
            <a:lstStyle/>
            <a:p>
              <a:endParaRPr sz="1092"/>
            </a:p>
          </p:txBody>
        </p:sp>
      </p:grpSp>
      <p:sp>
        <p:nvSpPr>
          <p:cNvPr id="42" name="Text Placeholder 49">
            <a:extLst>
              <a:ext uri="{FF2B5EF4-FFF2-40B4-BE49-F238E27FC236}">
                <a16:creationId xmlns:a16="http://schemas.microsoft.com/office/drawing/2014/main" id="{06FA6656-CE7D-3FA5-AC46-E86EAB3518BC}"/>
              </a:ext>
            </a:extLst>
          </p:cNvPr>
          <p:cNvSpPr>
            <a:spLocks noGrp="1"/>
          </p:cNvSpPr>
          <p:nvPr>
            <p:ph type="body" sz="quarter" idx="14" hasCustomPrompt="1"/>
          </p:nvPr>
        </p:nvSpPr>
        <p:spPr>
          <a:xfrm>
            <a:off x="616510" y="3343660"/>
            <a:ext cx="2772660" cy="223963"/>
          </a:xfrm>
        </p:spPr>
        <p:txBody>
          <a:bodyPr/>
          <a:lstStyle>
            <a:lvl1pPr algn="ctr">
              <a:defRPr sz="1455" spc="364">
                <a:latin typeface="Franklin Gothic Medium" panose="020B0603020102020204" pitchFamily="34" charset="0"/>
              </a:defRPr>
            </a:lvl1pPr>
          </a:lstStyle>
          <a:p>
            <a:pPr lvl="0"/>
            <a:r>
              <a:rPr lang="en-US" dirty="0"/>
              <a:t>INTRODUCTIONS</a:t>
            </a:r>
          </a:p>
        </p:txBody>
      </p:sp>
      <p:sp>
        <p:nvSpPr>
          <p:cNvPr id="41" name="Picture Placeholder 47" descr="Placed alt text for photo here.">
            <a:extLst>
              <a:ext uri="{FF2B5EF4-FFF2-40B4-BE49-F238E27FC236}">
                <a16:creationId xmlns:a16="http://schemas.microsoft.com/office/drawing/2014/main" id="{1B0FE2A7-8759-BAA8-6900-87B113B6C19F}"/>
              </a:ext>
            </a:extLst>
          </p:cNvPr>
          <p:cNvSpPr>
            <a:spLocks noGrp="1"/>
          </p:cNvSpPr>
          <p:nvPr>
            <p:ph type="pic" sz="quarter" idx="13"/>
          </p:nvPr>
        </p:nvSpPr>
        <p:spPr>
          <a:xfrm>
            <a:off x="4848303" y="1718039"/>
            <a:ext cx="1728124" cy="3808735"/>
          </a:xfrm>
        </p:spPr>
        <p:txBody>
          <a:bodyPr/>
          <a:lstStyle>
            <a:lvl1pPr>
              <a:defRPr>
                <a:latin typeface="Franklin Gothic Medium" panose="020B0603020102020204" pitchFamily="34" charset="0"/>
              </a:defRPr>
            </a:lvl1pPr>
          </a:lstStyle>
          <a:p>
            <a:r>
              <a:rPr lang="en-US" smtClean="0"/>
              <a:t>Click icon to add picture</a:t>
            </a:r>
            <a:endParaRPr lang="en-US" dirty="0"/>
          </a:p>
        </p:txBody>
      </p:sp>
      <p:sp>
        <p:nvSpPr>
          <p:cNvPr id="38" name="Text Placeholder 41">
            <a:extLst>
              <a:ext uri="{FF2B5EF4-FFF2-40B4-BE49-F238E27FC236}">
                <a16:creationId xmlns:a16="http://schemas.microsoft.com/office/drawing/2014/main" id="{A061BEB2-9910-F544-9CE2-AC77A0F59142}"/>
              </a:ext>
            </a:extLst>
          </p:cNvPr>
          <p:cNvSpPr>
            <a:spLocks noGrp="1"/>
          </p:cNvSpPr>
          <p:nvPr>
            <p:ph type="body" sz="quarter" idx="10" hasCustomPrompt="1"/>
          </p:nvPr>
        </p:nvSpPr>
        <p:spPr>
          <a:xfrm>
            <a:off x="4848303" y="5123057"/>
            <a:ext cx="1987071" cy="390303"/>
          </a:xfrm>
        </p:spPr>
        <p:txBody>
          <a:bodyPr/>
          <a:lstStyle>
            <a:lvl1pPr algn="l">
              <a:lnSpc>
                <a:spcPts val="1492"/>
              </a:lnSpc>
              <a:defRPr sz="1698" spc="364">
                <a:latin typeface="Franklin Gothic Medium" panose="020B0603020102020204" pitchFamily="34" charset="0"/>
              </a:defRPr>
            </a:lvl1pPr>
          </a:lstStyle>
          <a:p>
            <a:pPr lvl="0"/>
            <a:r>
              <a:rPr lang="en-US" dirty="0"/>
              <a:t>FIRST LASTNAME</a:t>
            </a:r>
          </a:p>
        </p:txBody>
      </p:sp>
      <p:sp>
        <p:nvSpPr>
          <p:cNvPr id="39" name="Text Placeholder 43">
            <a:extLst>
              <a:ext uri="{FF2B5EF4-FFF2-40B4-BE49-F238E27FC236}">
                <a16:creationId xmlns:a16="http://schemas.microsoft.com/office/drawing/2014/main" id="{34764D1B-B531-98F0-97BA-B8625CC1FF2F}"/>
              </a:ext>
            </a:extLst>
          </p:cNvPr>
          <p:cNvSpPr>
            <a:spLocks noGrp="1"/>
          </p:cNvSpPr>
          <p:nvPr>
            <p:ph type="body" sz="quarter" idx="11" hasCustomPrompt="1"/>
          </p:nvPr>
        </p:nvSpPr>
        <p:spPr>
          <a:xfrm>
            <a:off x="4848304" y="5600764"/>
            <a:ext cx="1987071" cy="447927"/>
          </a:xfrm>
        </p:spPr>
        <p:txBody>
          <a:bodyPr/>
          <a:lstStyle>
            <a:lvl1pPr algn="l">
              <a:defRPr sz="1455" spc="364">
                <a:solidFill>
                  <a:schemeClr val="bg1"/>
                </a:solidFill>
                <a:latin typeface="Franklin Gothic Medium" panose="020B0603020102020204" pitchFamily="34" charset="0"/>
              </a:defRPr>
            </a:lvl1pPr>
          </a:lstStyle>
          <a:p>
            <a:pPr lvl="0"/>
            <a:r>
              <a:rPr lang="en-US" dirty="0"/>
              <a:t>Primary Title Line</a:t>
            </a:r>
          </a:p>
        </p:txBody>
      </p:sp>
      <p:sp>
        <p:nvSpPr>
          <p:cNvPr id="43" name="Picture Placeholder 47" descr="Placed alt text for photo here.">
            <a:extLst>
              <a:ext uri="{FF2B5EF4-FFF2-40B4-BE49-F238E27FC236}">
                <a16:creationId xmlns:a16="http://schemas.microsoft.com/office/drawing/2014/main" id="{3CAE4227-61CA-42ED-BF3F-3DC45D5FCF30}"/>
              </a:ext>
            </a:extLst>
          </p:cNvPr>
          <p:cNvSpPr>
            <a:spLocks noGrp="1"/>
          </p:cNvSpPr>
          <p:nvPr>
            <p:ph type="pic" sz="quarter" idx="15"/>
          </p:nvPr>
        </p:nvSpPr>
        <p:spPr>
          <a:xfrm>
            <a:off x="7360399" y="1718039"/>
            <a:ext cx="1728124" cy="3808735"/>
          </a:xfrm>
        </p:spPr>
        <p:txBody>
          <a:bodyPr/>
          <a:lstStyle>
            <a:lvl1pPr>
              <a:defRPr>
                <a:latin typeface="Franklin Gothic Medium" panose="020B0603020102020204" pitchFamily="34" charset="0"/>
              </a:defRPr>
            </a:lvl1pPr>
          </a:lstStyle>
          <a:p>
            <a:r>
              <a:rPr lang="en-US" smtClean="0"/>
              <a:t>Click icon to add picture</a:t>
            </a:r>
            <a:endParaRPr lang="en-US"/>
          </a:p>
        </p:txBody>
      </p:sp>
      <p:sp>
        <p:nvSpPr>
          <p:cNvPr id="46" name="Text Placeholder 41">
            <a:extLst>
              <a:ext uri="{FF2B5EF4-FFF2-40B4-BE49-F238E27FC236}">
                <a16:creationId xmlns:a16="http://schemas.microsoft.com/office/drawing/2014/main" id="{3E9459AD-3CEC-5FC2-2736-2C538FAAE5D6}"/>
              </a:ext>
            </a:extLst>
          </p:cNvPr>
          <p:cNvSpPr>
            <a:spLocks noGrp="1"/>
          </p:cNvSpPr>
          <p:nvPr>
            <p:ph type="body" sz="quarter" idx="17" hasCustomPrompt="1"/>
          </p:nvPr>
        </p:nvSpPr>
        <p:spPr>
          <a:xfrm>
            <a:off x="7340357" y="5123057"/>
            <a:ext cx="1987071" cy="390303"/>
          </a:xfrm>
        </p:spPr>
        <p:txBody>
          <a:bodyPr/>
          <a:lstStyle>
            <a:lvl1pPr algn="l">
              <a:lnSpc>
                <a:spcPts val="1492"/>
              </a:lnSpc>
              <a:defRPr sz="1698" spc="364">
                <a:latin typeface="Franklin Gothic Medium" panose="020B0603020102020204" pitchFamily="34" charset="0"/>
              </a:defRPr>
            </a:lvl1pPr>
          </a:lstStyle>
          <a:p>
            <a:pPr lvl="0"/>
            <a:r>
              <a:rPr lang="en-US" dirty="0"/>
              <a:t>FIRST LASTNAME</a:t>
            </a:r>
          </a:p>
        </p:txBody>
      </p:sp>
      <p:sp>
        <p:nvSpPr>
          <p:cNvPr id="47" name="Text Placeholder 43">
            <a:extLst>
              <a:ext uri="{FF2B5EF4-FFF2-40B4-BE49-F238E27FC236}">
                <a16:creationId xmlns:a16="http://schemas.microsoft.com/office/drawing/2014/main" id="{E5FE1B76-0513-C2C5-B341-0FF03DC95D87}"/>
              </a:ext>
            </a:extLst>
          </p:cNvPr>
          <p:cNvSpPr>
            <a:spLocks noGrp="1"/>
          </p:cNvSpPr>
          <p:nvPr>
            <p:ph type="body" sz="quarter" idx="18" hasCustomPrompt="1"/>
          </p:nvPr>
        </p:nvSpPr>
        <p:spPr>
          <a:xfrm>
            <a:off x="7340357" y="5600764"/>
            <a:ext cx="1987071" cy="447927"/>
          </a:xfrm>
        </p:spPr>
        <p:txBody>
          <a:bodyPr/>
          <a:lstStyle>
            <a:lvl1pPr algn="l">
              <a:defRPr sz="1455" spc="364">
                <a:solidFill>
                  <a:schemeClr val="bg1"/>
                </a:solidFill>
                <a:latin typeface="Franklin Gothic Medium" panose="020B0603020102020204" pitchFamily="34" charset="0"/>
              </a:defRPr>
            </a:lvl1pPr>
          </a:lstStyle>
          <a:p>
            <a:pPr lvl="0"/>
            <a:r>
              <a:rPr lang="en-US" dirty="0"/>
              <a:t>Primary Title Line</a:t>
            </a:r>
          </a:p>
        </p:txBody>
      </p:sp>
      <p:sp>
        <p:nvSpPr>
          <p:cNvPr id="44" name="Picture Placeholder 47" descr="Placed alt text for photo here.">
            <a:extLst>
              <a:ext uri="{FF2B5EF4-FFF2-40B4-BE49-F238E27FC236}">
                <a16:creationId xmlns:a16="http://schemas.microsoft.com/office/drawing/2014/main" id="{4326CA24-3244-8B5C-1999-0909C9EDCB90}"/>
              </a:ext>
            </a:extLst>
          </p:cNvPr>
          <p:cNvSpPr>
            <a:spLocks noGrp="1"/>
          </p:cNvSpPr>
          <p:nvPr>
            <p:ph type="pic" sz="quarter" idx="16"/>
          </p:nvPr>
        </p:nvSpPr>
        <p:spPr>
          <a:xfrm>
            <a:off x="9859133" y="1718039"/>
            <a:ext cx="1728124" cy="3808735"/>
          </a:xfrm>
        </p:spPr>
        <p:txBody>
          <a:bodyPr/>
          <a:lstStyle>
            <a:lvl1pPr>
              <a:defRPr>
                <a:latin typeface="Franklin Gothic Medium" panose="020B0603020102020204" pitchFamily="34" charset="0"/>
              </a:defRPr>
            </a:lvl1pPr>
          </a:lstStyle>
          <a:p>
            <a:r>
              <a:rPr lang="en-US" smtClean="0"/>
              <a:t>Click icon to add picture</a:t>
            </a:r>
            <a:endParaRPr lang="en-US" dirty="0"/>
          </a:p>
        </p:txBody>
      </p:sp>
      <p:sp>
        <p:nvSpPr>
          <p:cNvPr id="48" name="Text Placeholder 41">
            <a:extLst>
              <a:ext uri="{FF2B5EF4-FFF2-40B4-BE49-F238E27FC236}">
                <a16:creationId xmlns:a16="http://schemas.microsoft.com/office/drawing/2014/main" id="{50AF15D2-7407-1784-0E55-F873231175C5}"/>
              </a:ext>
            </a:extLst>
          </p:cNvPr>
          <p:cNvSpPr>
            <a:spLocks noGrp="1"/>
          </p:cNvSpPr>
          <p:nvPr>
            <p:ph type="body" sz="quarter" idx="19" hasCustomPrompt="1"/>
          </p:nvPr>
        </p:nvSpPr>
        <p:spPr>
          <a:xfrm>
            <a:off x="9852453" y="5123057"/>
            <a:ext cx="1987071" cy="390303"/>
          </a:xfrm>
        </p:spPr>
        <p:txBody>
          <a:bodyPr/>
          <a:lstStyle>
            <a:lvl1pPr algn="l">
              <a:lnSpc>
                <a:spcPts val="1492"/>
              </a:lnSpc>
              <a:defRPr sz="1698" spc="364">
                <a:latin typeface="Franklin Gothic Medium" panose="020B0603020102020204" pitchFamily="34" charset="0"/>
              </a:defRPr>
            </a:lvl1pPr>
          </a:lstStyle>
          <a:p>
            <a:pPr lvl="0"/>
            <a:r>
              <a:rPr lang="en-US" dirty="0"/>
              <a:t>FIRST LASTNAME</a:t>
            </a:r>
          </a:p>
        </p:txBody>
      </p:sp>
      <p:sp>
        <p:nvSpPr>
          <p:cNvPr id="49" name="Text Placeholder 43">
            <a:extLst>
              <a:ext uri="{FF2B5EF4-FFF2-40B4-BE49-F238E27FC236}">
                <a16:creationId xmlns:a16="http://schemas.microsoft.com/office/drawing/2014/main" id="{CB07BC88-F29A-BACA-6C67-5F7B9FC52343}"/>
              </a:ext>
            </a:extLst>
          </p:cNvPr>
          <p:cNvSpPr>
            <a:spLocks noGrp="1"/>
          </p:cNvSpPr>
          <p:nvPr>
            <p:ph type="body" sz="quarter" idx="20" hasCustomPrompt="1"/>
          </p:nvPr>
        </p:nvSpPr>
        <p:spPr>
          <a:xfrm>
            <a:off x="9852454" y="5600764"/>
            <a:ext cx="1987071" cy="447927"/>
          </a:xfrm>
        </p:spPr>
        <p:txBody>
          <a:bodyPr/>
          <a:lstStyle>
            <a:lvl1pPr algn="l">
              <a:defRPr sz="1455" spc="364">
                <a:solidFill>
                  <a:schemeClr val="bg1"/>
                </a:solidFill>
                <a:latin typeface="Franklin Gothic Medium" panose="020B0603020102020204" pitchFamily="34" charset="0"/>
              </a:defRPr>
            </a:lvl1pPr>
          </a:lstStyle>
          <a:p>
            <a:pPr lvl="0"/>
            <a:r>
              <a:rPr lang="en-US" dirty="0"/>
              <a:t>Primary Title Line</a:t>
            </a:r>
          </a:p>
        </p:txBody>
      </p:sp>
    </p:spTree>
    <p:extLst>
      <p:ext uri="{BB962C8B-B14F-4D97-AF65-F5344CB8AC3E}">
        <p14:creationId xmlns:p14="http://schemas.microsoft.com/office/powerpoint/2010/main" val="2643072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divider 1">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34BCF8F-90F5-2BEA-A7E7-FDB18276349F}"/>
              </a:ext>
              <a:ext uri="{C183D7F6-B498-43B3-948B-1728B52AA6E4}">
                <adec:decorative xmlns:adec="http://schemas.microsoft.com/office/drawing/2017/decorative" xmlns=""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81"/>
            <a:ext cx="12192000" cy="6857519"/>
          </a:xfrm>
          <a:prstGeom prst="rect">
            <a:avLst/>
          </a:prstGeom>
        </p:spPr>
      </p:pic>
      <p:sp>
        <p:nvSpPr>
          <p:cNvPr id="15" name="Text Placeholder 14">
            <a:extLst>
              <a:ext uri="{FF2B5EF4-FFF2-40B4-BE49-F238E27FC236}">
                <a16:creationId xmlns:a16="http://schemas.microsoft.com/office/drawing/2014/main" id="{75C8963A-51FB-6B4F-C253-4BF94D2CD9E6}"/>
              </a:ext>
            </a:extLst>
          </p:cNvPr>
          <p:cNvSpPr>
            <a:spLocks noGrp="1"/>
          </p:cNvSpPr>
          <p:nvPr>
            <p:ph type="body" sz="quarter" idx="12" hasCustomPrompt="1"/>
          </p:nvPr>
        </p:nvSpPr>
        <p:spPr>
          <a:xfrm>
            <a:off x="5056253" y="1811729"/>
            <a:ext cx="2079495" cy="223963"/>
          </a:xfrm>
        </p:spPr>
        <p:txBody>
          <a:bodyPr/>
          <a:lstStyle>
            <a:lvl1pPr algn="ctr">
              <a:defRPr sz="1455" spc="364">
                <a:latin typeface="Franklin Gothic Medium" panose="020B0603020102020204" pitchFamily="34" charset="0"/>
              </a:defRPr>
            </a:lvl1pPr>
          </a:lstStyle>
          <a:p>
            <a:pPr lvl="0"/>
            <a:r>
              <a:rPr lang="en-US" dirty="0"/>
              <a:t>SECTION ONE</a:t>
            </a:r>
          </a:p>
        </p:txBody>
      </p:sp>
      <p:sp>
        <p:nvSpPr>
          <p:cNvPr id="3" name="Text Placeholder 2">
            <a:extLst>
              <a:ext uri="{FF2B5EF4-FFF2-40B4-BE49-F238E27FC236}">
                <a16:creationId xmlns:a16="http://schemas.microsoft.com/office/drawing/2014/main" id="{21380AB2-F9DA-FDDD-E48C-EA7FC2CFDA47}"/>
              </a:ext>
            </a:extLst>
          </p:cNvPr>
          <p:cNvSpPr>
            <a:spLocks noGrp="1"/>
          </p:cNvSpPr>
          <p:nvPr>
            <p:ph type="body" sz="quarter" idx="13" hasCustomPrompt="1"/>
          </p:nvPr>
        </p:nvSpPr>
        <p:spPr>
          <a:xfrm>
            <a:off x="3069180" y="2898207"/>
            <a:ext cx="6053640" cy="1697999"/>
          </a:xfrm>
        </p:spPr>
        <p:txBody>
          <a:bodyPr/>
          <a:lstStyle>
            <a:lvl1pPr algn="ctr">
              <a:lnSpc>
                <a:spcPts val="6610"/>
              </a:lnSpc>
              <a:defRPr sz="7277" b="1" i="0" spc="364">
                <a:latin typeface="Franklin Gothic Heavy" panose="020B0603020102020204" pitchFamily="34" charset="0"/>
              </a:defRPr>
            </a:lvl1pPr>
          </a:lstStyle>
          <a:p>
            <a:pPr lvl="0"/>
            <a:r>
              <a:rPr lang="en-US" dirty="0"/>
              <a:t>SECTION TITLE</a:t>
            </a:r>
          </a:p>
        </p:txBody>
      </p:sp>
      <p:sp>
        <p:nvSpPr>
          <p:cNvPr id="7" name="object 27">
            <a:extLst>
              <a:ext uri="{FF2B5EF4-FFF2-40B4-BE49-F238E27FC236}">
                <a16:creationId xmlns:a16="http://schemas.microsoft.com/office/drawing/2014/main" id="{73839269-8132-57E4-2702-F85712AE7E84}"/>
              </a:ext>
            </a:extLst>
          </p:cNvPr>
          <p:cNvSpPr txBox="1"/>
          <p:nvPr userDrawn="1"/>
        </p:nvSpPr>
        <p:spPr>
          <a:xfrm>
            <a:off x="11865809" y="6521838"/>
            <a:ext cx="166745" cy="169121"/>
          </a:xfrm>
          <a:prstGeom prst="rect">
            <a:avLst/>
          </a:prstGeom>
        </p:spPr>
        <p:txBody>
          <a:bodyPr vert="horz" wrap="square" lIns="0" tIns="33500" rIns="0" bIns="0" rtlCol="0">
            <a:spAutoFit/>
          </a:bodyPr>
          <a:lstStyle/>
          <a:p>
            <a:pPr marL="23104">
              <a:lnSpc>
                <a:spcPct val="100000"/>
              </a:lnSpc>
              <a:spcBef>
                <a:spcPts val="263"/>
              </a:spcBef>
            </a:pPr>
            <a:fld id="{81D60167-4931-47E6-BA6A-407CBD079E47}" type="slidenum">
              <a:rPr sz="879" b="1" spc="18" dirty="0">
                <a:solidFill>
                  <a:srgbClr val="FFFFFF"/>
                </a:solidFill>
                <a:latin typeface="Obviously-WideSemi"/>
                <a:cs typeface="Obviously-WideSemi"/>
              </a:rPr>
              <a:pPr marL="23104">
                <a:lnSpc>
                  <a:spcPct val="100000"/>
                </a:lnSpc>
                <a:spcBef>
                  <a:spcPts val="263"/>
                </a:spcBef>
              </a:pPr>
              <a:t>‹#›</a:t>
            </a:fld>
            <a:endParaRPr sz="879">
              <a:latin typeface="Obviously-WideSemi"/>
              <a:cs typeface="Obviously-WideSemi"/>
            </a:endParaRPr>
          </a:p>
        </p:txBody>
      </p:sp>
    </p:spTree>
    <p:extLst>
      <p:ext uri="{BB962C8B-B14F-4D97-AF65-F5344CB8AC3E}">
        <p14:creationId xmlns:p14="http://schemas.microsoft.com/office/powerpoint/2010/main" val="3699880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divider 2">
    <p:spTree>
      <p:nvGrpSpPr>
        <p:cNvPr id="1" name=""/>
        <p:cNvGrpSpPr/>
        <p:nvPr/>
      </p:nvGrpSpPr>
      <p:grpSpPr>
        <a:xfrm>
          <a:off x="0" y="0"/>
          <a:ext cx="0" cy="0"/>
          <a:chOff x="0" y="0"/>
          <a:chExt cx="0" cy="0"/>
        </a:xfrm>
      </p:grpSpPr>
      <p:pic>
        <p:nvPicPr>
          <p:cNvPr id="6" name="object 2">
            <a:extLst>
              <a:ext uri="{FF2B5EF4-FFF2-40B4-BE49-F238E27FC236}">
                <a16:creationId xmlns:a16="http://schemas.microsoft.com/office/drawing/2014/main" id="{8279A73C-3E27-4F4C-3D04-948F7B3AD76D}"/>
              </a:ext>
              <a:ext uri="{C183D7F6-B498-43B3-948B-1728B52AA6E4}">
                <adec:decorative xmlns:adec="http://schemas.microsoft.com/office/drawing/2017/decorative" xmlns="" val="1"/>
              </a:ext>
            </a:extLst>
          </p:cNvPr>
          <p:cNvPicPr/>
          <p:nvPr userDrawn="1"/>
        </p:nvPicPr>
        <p:blipFill>
          <a:blip r:embed="rId2" cstate="print"/>
          <a:stretch>
            <a:fillRect/>
          </a:stretch>
        </p:blipFill>
        <p:spPr>
          <a:xfrm>
            <a:off x="0" y="482"/>
            <a:ext cx="12191999" cy="6857518"/>
          </a:xfrm>
          <a:prstGeom prst="rect">
            <a:avLst/>
          </a:prstGeom>
        </p:spPr>
      </p:pic>
      <p:sp>
        <p:nvSpPr>
          <p:cNvPr id="7" name="object 5">
            <a:extLst>
              <a:ext uri="{FF2B5EF4-FFF2-40B4-BE49-F238E27FC236}">
                <a16:creationId xmlns:a16="http://schemas.microsoft.com/office/drawing/2014/main" id="{F5E84318-1037-A681-20A8-390D54C448A0}"/>
              </a:ext>
              <a:ext uri="{C183D7F6-B498-43B3-948B-1728B52AA6E4}">
                <adec:decorative xmlns:adec="http://schemas.microsoft.com/office/drawing/2017/decorative" xmlns="" val="1"/>
              </a:ext>
            </a:extLst>
          </p:cNvPr>
          <p:cNvSpPr/>
          <p:nvPr userDrawn="1"/>
        </p:nvSpPr>
        <p:spPr>
          <a:xfrm>
            <a:off x="60325" y="60320"/>
            <a:ext cx="12071466" cy="6737090"/>
          </a:xfrm>
          <a:custGeom>
            <a:avLst/>
            <a:gdLst/>
            <a:ahLst/>
            <a:cxnLst/>
            <a:rect l="l" t="t" r="r" b="b"/>
            <a:pathLst>
              <a:path w="19905345" h="11109960">
                <a:moveTo>
                  <a:pt x="0" y="11109609"/>
                </a:moveTo>
                <a:lnTo>
                  <a:pt x="19905153" y="11109609"/>
                </a:lnTo>
                <a:lnTo>
                  <a:pt x="19905153" y="0"/>
                </a:lnTo>
                <a:lnTo>
                  <a:pt x="0" y="0"/>
                </a:lnTo>
                <a:lnTo>
                  <a:pt x="0" y="11109609"/>
                </a:lnTo>
                <a:close/>
              </a:path>
            </a:pathLst>
          </a:custGeom>
          <a:ln w="198946">
            <a:solidFill>
              <a:srgbClr val="00468B"/>
            </a:solidFill>
          </a:ln>
        </p:spPr>
        <p:txBody>
          <a:bodyPr wrap="square" lIns="0" tIns="0" rIns="0" bIns="0" rtlCol="0"/>
          <a:lstStyle/>
          <a:p>
            <a:endParaRPr sz="1092"/>
          </a:p>
        </p:txBody>
      </p:sp>
      <p:grpSp>
        <p:nvGrpSpPr>
          <p:cNvPr id="8" name="object 7">
            <a:extLst>
              <a:ext uri="{FF2B5EF4-FFF2-40B4-BE49-F238E27FC236}">
                <a16:creationId xmlns:a16="http://schemas.microsoft.com/office/drawing/2014/main" id="{34EBD4E0-D3B4-7E51-3B20-D960951CFFDC}"/>
              </a:ext>
              <a:ext uri="{C183D7F6-B498-43B3-948B-1728B52AA6E4}">
                <adec:decorative xmlns:adec="http://schemas.microsoft.com/office/drawing/2017/decorative" xmlns="" val="1"/>
              </a:ext>
            </a:extLst>
          </p:cNvPr>
          <p:cNvGrpSpPr/>
          <p:nvPr userDrawn="1"/>
        </p:nvGrpSpPr>
        <p:grpSpPr>
          <a:xfrm>
            <a:off x="5673957" y="307472"/>
            <a:ext cx="990456" cy="6321605"/>
            <a:chOff x="9356119" y="507043"/>
            <a:chExt cx="1633220" cy="10424795"/>
          </a:xfrm>
        </p:grpSpPr>
        <p:sp>
          <p:nvSpPr>
            <p:cNvPr id="9" name="object 8">
              <a:extLst>
                <a:ext uri="{FF2B5EF4-FFF2-40B4-BE49-F238E27FC236}">
                  <a16:creationId xmlns:a16="http://schemas.microsoft.com/office/drawing/2014/main" id="{6968384E-928B-098E-183C-332FEA2681B4}"/>
                </a:ext>
              </a:extLst>
            </p:cNvPr>
            <p:cNvSpPr/>
            <p:nvPr/>
          </p:nvSpPr>
          <p:spPr>
            <a:xfrm>
              <a:off x="9380095" y="1422001"/>
              <a:ext cx="896619" cy="0"/>
            </a:xfrm>
            <a:custGeom>
              <a:avLst/>
              <a:gdLst/>
              <a:ahLst/>
              <a:cxnLst/>
              <a:rect l="l" t="t" r="r" b="b"/>
              <a:pathLst>
                <a:path w="896620">
                  <a:moveTo>
                    <a:pt x="0" y="0"/>
                  </a:moveTo>
                  <a:lnTo>
                    <a:pt x="896171" y="0"/>
                  </a:lnTo>
                </a:path>
              </a:pathLst>
            </a:custGeom>
            <a:ln w="51548">
              <a:solidFill>
                <a:srgbClr val="00468B"/>
              </a:solidFill>
            </a:ln>
          </p:spPr>
          <p:txBody>
            <a:bodyPr wrap="square" lIns="0" tIns="0" rIns="0" bIns="0" rtlCol="0"/>
            <a:lstStyle/>
            <a:p>
              <a:endParaRPr sz="1092"/>
            </a:p>
          </p:txBody>
        </p:sp>
        <p:sp>
          <p:nvSpPr>
            <p:cNvPr id="10" name="object 9">
              <a:extLst>
                <a:ext uri="{FF2B5EF4-FFF2-40B4-BE49-F238E27FC236}">
                  <a16:creationId xmlns:a16="http://schemas.microsoft.com/office/drawing/2014/main" id="{2BB84DF1-B44B-5323-0B8A-C7B853F9CC9C}"/>
                </a:ext>
              </a:extLst>
            </p:cNvPr>
            <p:cNvSpPr/>
            <p:nvPr/>
          </p:nvSpPr>
          <p:spPr>
            <a:xfrm>
              <a:off x="9380095" y="531230"/>
              <a:ext cx="896619" cy="0"/>
            </a:xfrm>
            <a:custGeom>
              <a:avLst/>
              <a:gdLst/>
              <a:ahLst/>
              <a:cxnLst/>
              <a:rect l="l" t="t" r="r" b="b"/>
              <a:pathLst>
                <a:path w="896620">
                  <a:moveTo>
                    <a:pt x="0" y="0"/>
                  </a:moveTo>
                  <a:lnTo>
                    <a:pt x="896171" y="0"/>
                  </a:lnTo>
                </a:path>
              </a:pathLst>
            </a:custGeom>
            <a:ln w="48375">
              <a:solidFill>
                <a:srgbClr val="00468B"/>
              </a:solidFill>
            </a:ln>
          </p:spPr>
          <p:txBody>
            <a:bodyPr wrap="square" lIns="0" tIns="0" rIns="0" bIns="0" rtlCol="0"/>
            <a:lstStyle/>
            <a:p>
              <a:endParaRPr sz="1092"/>
            </a:p>
          </p:txBody>
        </p:sp>
        <p:sp>
          <p:nvSpPr>
            <p:cNvPr id="11" name="object 10">
              <a:extLst>
                <a:ext uri="{FF2B5EF4-FFF2-40B4-BE49-F238E27FC236}">
                  <a16:creationId xmlns:a16="http://schemas.microsoft.com/office/drawing/2014/main" id="{830B601E-B9EB-E9F5-DCDA-EF65CD0B79B2}"/>
                </a:ext>
              </a:extLst>
            </p:cNvPr>
            <p:cNvSpPr/>
            <p:nvPr/>
          </p:nvSpPr>
          <p:spPr>
            <a:xfrm>
              <a:off x="9380095" y="3868522"/>
              <a:ext cx="896619" cy="0"/>
            </a:xfrm>
            <a:custGeom>
              <a:avLst/>
              <a:gdLst/>
              <a:ahLst/>
              <a:cxnLst/>
              <a:rect l="l" t="t" r="r" b="b"/>
              <a:pathLst>
                <a:path w="896620">
                  <a:moveTo>
                    <a:pt x="0" y="0"/>
                  </a:moveTo>
                  <a:lnTo>
                    <a:pt x="896171" y="0"/>
                  </a:lnTo>
                </a:path>
              </a:pathLst>
            </a:custGeom>
            <a:ln w="45202">
              <a:solidFill>
                <a:srgbClr val="00468B"/>
              </a:solidFill>
            </a:ln>
          </p:spPr>
          <p:txBody>
            <a:bodyPr wrap="square" lIns="0" tIns="0" rIns="0" bIns="0" rtlCol="0"/>
            <a:lstStyle/>
            <a:p>
              <a:endParaRPr sz="1092"/>
            </a:p>
          </p:txBody>
        </p:sp>
        <p:sp>
          <p:nvSpPr>
            <p:cNvPr id="12" name="object 11">
              <a:extLst>
                <a:ext uri="{FF2B5EF4-FFF2-40B4-BE49-F238E27FC236}">
                  <a16:creationId xmlns:a16="http://schemas.microsoft.com/office/drawing/2014/main" id="{A62EE4C0-D448-21B4-9A05-4C50404959A3}"/>
                </a:ext>
              </a:extLst>
            </p:cNvPr>
            <p:cNvSpPr/>
            <p:nvPr/>
          </p:nvSpPr>
          <p:spPr>
            <a:xfrm>
              <a:off x="9380095" y="10702289"/>
              <a:ext cx="896619" cy="0"/>
            </a:xfrm>
            <a:custGeom>
              <a:avLst/>
              <a:gdLst/>
              <a:ahLst/>
              <a:cxnLst/>
              <a:rect l="l" t="t" r="r" b="b"/>
              <a:pathLst>
                <a:path w="896620">
                  <a:moveTo>
                    <a:pt x="0" y="0"/>
                  </a:moveTo>
                  <a:lnTo>
                    <a:pt x="896171" y="0"/>
                  </a:lnTo>
                </a:path>
              </a:pathLst>
            </a:custGeom>
            <a:ln w="45202">
              <a:solidFill>
                <a:srgbClr val="00468B"/>
              </a:solidFill>
            </a:ln>
          </p:spPr>
          <p:txBody>
            <a:bodyPr wrap="square" lIns="0" tIns="0" rIns="0" bIns="0" rtlCol="0"/>
            <a:lstStyle/>
            <a:p>
              <a:endParaRPr sz="1092"/>
            </a:p>
          </p:txBody>
        </p:sp>
        <p:sp>
          <p:nvSpPr>
            <p:cNvPr id="13" name="object 12">
              <a:extLst>
                <a:ext uri="{FF2B5EF4-FFF2-40B4-BE49-F238E27FC236}">
                  <a16:creationId xmlns:a16="http://schemas.microsoft.com/office/drawing/2014/main" id="{EF7A1B3D-B61A-997D-BB10-91E8A2389385}"/>
                </a:ext>
              </a:extLst>
            </p:cNvPr>
            <p:cNvSpPr/>
            <p:nvPr/>
          </p:nvSpPr>
          <p:spPr>
            <a:xfrm>
              <a:off x="9380095" y="2260992"/>
              <a:ext cx="896619" cy="0"/>
            </a:xfrm>
            <a:custGeom>
              <a:avLst/>
              <a:gdLst/>
              <a:ahLst/>
              <a:cxnLst/>
              <a:rect l="l" t="t" r="r" b="b"/>
              <a:pathLst>
                <a:path w="896620">
                  <a:moveTo>
                    <a:pt x="0" y="0"/>
                  </a:moveTo>
                  <a:lnTo>
                    <a:pt x="896171" y="0"/>
                  </a:lnTo>
                </a:path>
              </a:pathLst>
            </a:custGeom>
            <a:ln w="40449">
              <a:solidFill>
                <a:srgbClr val="00468B"/>
              </a:solidFill>
            </a:ln>
          </p:spPr>
          <p:txBody>
            <a:bodyPr wrap="square" lIns="0" tIns="0" rIns="0" bIns="0" rtlCol="0"/>
            <a:lstStyle/>
            <a:p>
              <a:endParaRPr sz="1092"/>
            </a:p>
          </p:txBody>
        </p:sp>
        <p:sp>
          <p:nvSpPr>
            <p:cNvPr id="14" name="object 13">
              <a:extLst>
                <a:ext uri="{FF2B5EF4-FFF2-40B4-BE49-F238E27FC236}">
                  <a16:creationId xmlns:a16="http://schemas.microsoft.com/office/drawing/2014/main" id="{487E41E9-FFE2-CBAB-F580-6F2FB4859AC6}"/>
                </a:ext>
              </a:extLst>
            </p:cNvPr>
            <p:cNvSpPr/>
            <p:nvPr/>
          </p:nvSpPr>
          <p:spPr>
            <a:xfrm>
              <a:off x="9356119" y="4521862"/>
              <a:ext cx="896619" cy="0"/>
            </a:xfrm>
            <a:custGeom>
              <a:avLst/>
              <a:gdLst/>
              <a:ahLst/>
              <a:cxnLst/>
              <a:rect l="l" t="t" r="r" b="b"/>
              <a:pathLst>
                <a:path w="896620">
                  <a:moveTo>
                    <a:pt x="0" y="0"/>
                  </a:moveTo>
                  <a:lnTo>
                    <a:pt x="896171" y="0"/>
                  </a:lnTo>
                </a:path>
              </a:pathLst>
            </a:custGeom>
            <a:ln w="24585">
              <a:solidFill>
                <a:srgbClr val="00468B"/>
              </a:solidFill>
            </a:ln>
          </p:spPr>
          <p:txBody>
            <a:bodyPr wrap="square" lIns="0" tIns="0" rIns="0" bIns="0" rtlCol="0"/>
            <a:lstStyle/>
            <a:p>
              <a:endParaRPr sz="1092"/>
            </a:p>
          </p:txBody>
        </p:sp>
        <p:sp>
          <p:nvSpPr>
            <p:cNvPr id="15" name="object 14">
              <a:extLst>
                <a:ext uri="{FF2B5EF4-FFF2-40B4-BE49-F238E27FC236}">
                  <a16:creationId xmlns:a16="http://schemas.microsoft.com/office/drawing/2014/main" id="{E43C4A60-1F8F-1AB7-BED5-764CC3AF2A8A}"/>
                </a:ext>
              </a:extLst>
            </p:cNvPr>
            <p:cNvSpPr/>
            <p:nvPr/>
          </p:nvSpPr>
          <p:spPr>
            <a:xfrm>
              <a:off x="9380095" y="8406770"/>
              <a:ext cx="896619" cy="0"/>
            </a:xfrm>
            <a:custGeom>
              <a:avLst/>
              <a:gdLst/>
              <a:ahLst/>
              <a:cxnLst/>
              <a:rect l="l" t="t" r="r" b="b"/>
              <a:pathLst>
                <a:path w="896620">
                  <a:moveTo>
                    <a:pt x="0" y="0"/>
                  </a:moveTo>
                  <a:lnTo>
                    <a:pt x="896171" y="0"/>
                  </a:lnTo>
                </a:path>
              </a:pathLst>
            </a:custGeom>
            <a:ln w="18240">
              <a:solidFill>
                <a:srgbClr val="00468B"/>
              </a:solidFill>
            </a:ln>
          </p:spPr>
          <p:txBody>
            <a:bodyPr wrap="square" lIns="0" tIns="0" rIns="0" bIns="0" rtlCol="0"/>
            <a:lstStyle/>
            <a:p>
              <a:endParaRPr sz="1092"/>
            </a:p>
          </p:txBody>
        </p:sp>
        <p:sp>
          <p:nvSpPr>
            <p:cNvPr id="16" name="object 15">
              <a:extLst>
                <a:ext uri="{FF2B5EF4-FFF2-40B4-BE49-F238E27FC236}">
                  <a16:creationId xmlns:a16="http://schemas.microsoft.com/office/drawing/2014/main" id="{0A7DE0B4-1CD9-85F6-55B4-484E96C93B30}"/>
                </a:ext>
              </a:extLst>
            </p:cNvPr>
            <p:cNvSpPr/>
            <p:nvPr/>
          </p:nvSpPr>
          <p:spPr>
            <a:xfrm>
              <a:off x="9380095" y="9593326"/>
              <a:ext cx="896619" cy="0"/>
            </a:xfrm>
            <a:custGeom>
              <a:avLst/>
              <a:gdLst/>
              <a:ahLst/>
              <a:cxnLst/>
              <a:rect l="l" t="t" r="r" b="b"/>
              <a:pathLst>
                <a:path w="896620">
                  <a:moveTo>
                    <a:pt x="0" y="0"/>
                  </a:moveTo>
                  <a:lnTo>
                    <a:pt x="896171" y="0"/>
                  </a:lnTo>
                </a:path>
              </a:pathLst>
            </a:custGeom>
            <a:ln w="10313">
              <a:solidFill>
                <a:srgbClr val="00468B"/>
              </a:solidFill>
            </a:ln>
          </p:spPr>
          <p:txBody>
            <a:bodyPr wrap="square" lIns="0" tIns="0" rIns="0" bIns="0" rtlCol="0"/>
            <a:lstStyle/>
            <a:p>
              <a:endParaRPr sz="1092"/>
            </a:p>
          </p:txBody>
        </p:sp>
        <p:sp>
          <p:nvSpPr>
            <p:cNvPr id="17" name="object 16">
              <a:extLst>
                <a:ext uri="{FF2B5EF4-FFF2-40B4-BE49-F238E27FC236}">
                  <a16:creationId xmlns:a16="http://schemas.microsoft.com/office/drawing/2014/main" id="{67ABFEA2-8533-813A-A2E6-2DC4584E6310}"/>
                </a:ext>
              </a:extLst>
            </p:cNvPr>
            <p:cNvSpPr/>
            <p:nvPr/>
          </p:nvSpPr>
          <p:spPr>
            <a:xfrm>
              <a:off x="10092553" y="9134652"/>
              <a:ext cx="896619" cy="0"/>
            </a:xfrm>
            <a:custGeom>
              <a:avLst/>
              <a:gdLst/>
              <a:ahLst/>
              <a:cxnLst/>
              <a:rect l="l" t="t" r="r" b="b"/>
              <a:pathLst>
                <a:path w="896620">
                  <a:moveTo>
                    <a:pt x="0" y="0"/>
                  </a:moveTo>
                  <a:lnTo>
                    <a:pt x="896171" y="0"/>
                  </a:lnTo>
                </a:path>
              </a:pathLst>
            </a:custGeom>
            <a:ln w="49967">
              <a:solidFill>
                <a:srgbClr val="00468B"/>
              </a:solidFill>
            </a:ln>
          </p:spPr>
          <p:txBody>
            <a:bodyPr wrap="square" lIns="0" tIns="0" rIns="0" bIns="0" rtlCol="0"/>
            <a:lstStyle/>
            <a:p>
              <a:endParaRPr sz="1092"/>
            </a:p>
          </p:txBody>
        </p:sp>
        <p:sp>
          <p:nvSpPr>
            <p:cNvPr id="18" name="object 17">
              <a:extLst>
                <a:ext uri="{FF2B5EF4-FFF2-40B4-BE49-F238E27FC236}">
                  <a16:creationId xmlns:a16="http://schemas.microsoft.com/office/drawing/2014/main" id="{02A38FCD-11C4-0F84-58FC-DDE607648C93}"/>
                </a:ext>
              </a:extLst>
            </p:cNvPr>
            <p:cNvSpPr/>
            <p:nvPr/>
          </p:nvSpPr>
          <p:spPr>
            <a:xfrm>
              <a:off x="10092553" y="8485156"/>
              <a:ext cx="896619" cy="0"/>
            </a:xfrm>
            <a:custGeom>
              <a:avLst/>
              <a:gdLst/>
              <a:ahLst/>
              <a:cxnLst/>
              <a:rect l="l" t="t" r="r" b="b"/>
              <a:pathLst>
                <a:path w="896620">
                  <a:moveTo>
                    <a:pt x="0" y="0"/>
                  </a:moveTo>
                  <a:lnTo>
                    <a:pt x="896171" y="0"/>
                  </a:lnTo>
                </a:path>
              </a:pathLst>
            </a:custGeom>
            <a:ln w="43621">
              <a:solidFill>
                <a:srgbClr val="00468B"/>
              </a:solidFill>
            </a:ln>
          </p:spPr>
          <p:txBody>
            <a:bodyPr wrap="square" lIns="0" tIns="0" rIns="0" bIns="0" rtlCol="0"/>
            <a:lstStyle/>
            <a:p>
              <a:endParaRPr sz="1092"/>
            </a:p>
          </p:txBody>
        </p:sp>
        <p:sp>
          <p:nvSpPr>
            <p:cNvPr id="19" name="object 18">
              <a:extLst>
                <a:ext uri="{FF2B5EF4-FFF2-40B4-BE49-F238E27FC236}">
                  <a16:creationId xmlns:a16="http://schemas.microsoft.com/office/drawing/2014/main" id="{7F72B755-D427-8C36-74A5-48D736BE552F}"/>
                </a:ext>
              </a:extLst>
            </p:cNvPr>
            <p:cNvSpPr/>
            <p:nvPr/>
          </p:nvSpPr>
          <p:spPr>
            <a:xfrm>
              <a:off x="10092553" y="2274602"/>
              <a:ext cx="896619" cy="0"/>
            </a:xfrm>
            <a:custGeom>
              <a:avLst/>
              <a:gdLst/>
              <a:ahLst/>
              <a:cxnLst/>
              <a:rect l="l" t="t" r="r" b="b"/>
              <a:pathLst>
                <a:path w="896620">
                  <a:moveTo>
                    <a:pt x="0" y="0"/>
                  </a:moveTo>
                  <a:lnTo>
                    <a:pt x="896171" y="0"/>
                  </a:lnTo>
                </a:path>
              </a:pathLst>
            </a:custGeom>
            <a:ln w="21412">
              <a:solidFill>
                <a:srgbClr val="00468B"/>
              </a:solidFill>
            </a:ln>
          </p:spPr>
          <p:txBody>
            <a:bodyPr wrap="square" lIns="0" tIns="0" rIns="0" bIns="0" rtlCol="0"/>
            <a:lstStyle/>
            <a:p>
              <a:endParaRPr sz="1092"/>
            </a:p>
          </p:txBody>
        </p:sp>
        <p:sp>
          <p:nvSpPr>
            <p:cNvPr id="20" name="object 19">
              <a:extLst>
                <a:ext uri="{FF2B5EF4-FFF2-40B4-BE49-F238E27FC236}">
                  <a16:creationId xmlns:a16="http://schemas.microsoft.com/office/drawing/2014/main" id="{CC9FDAA2-78C3-D630-4F0B-23903EDCB0D1}"/>
                </a:ext>
              </a:extLst>
            </p:cNvPr>
            <p:cNvSpPr/>
            <p:nvPr/>
          </p:nvSpPr>
          <p:spPr>
            <a:xfrm>
              <a:off x="10092553" y="3900365"/>
              <a:ext cx="896619" cy="0"/>
            </a:xfrm>
            <a:custGeom>
              <a:avLst/>
              <a:gdLst/>
              <a:ahLst/>
              <a:cxnLst/>
              <a:rect l="l" t="t" r="r" b="b"/>
              <a:pathLst>
                <a:path w="896620">
                  <a:moveTo>
                    <a:pt x="0" y="0"/>
                  </a:moveTo>
                  <a:lnTo>
                    <a:pt x="896171" y="0"/>
                  </a:lnTo>
                </a:path>
              </a:pathLst>
            </a:custGeom>
            <a:ln w="16659">
              <a:solidFill>
                <a:srgbClr val="00468B"/>
              </a:solidFill>
            </a:ln>
          </p:spPr>
          <p:txBody>
            <a:bodyPr wrap="square" lIns="0" tIns="0" rIns="0" bIns="0" rtlCol="0"/>
            <a:lstStyle/>
            <a:p>
              <a:endParaRPr sz="1092"/>
            </a:p>
          </p:txBody>
        </p:sp>
        <p:sp>
          <p:nvSpPr>
            <p:cNvPr id="21" name="object 20">
              <a:extLst>
                <a:ext uri="{FF2B5EF4-FFF2-40B4-BE49-F238E27FC236}">
                  <a16:creationId xmlns:a16="http://schemas.microsoft.com/office/drawing/2014/main" id="{E7A4FF2F-4751-29D1-29F5-BE49B447B145}"/>
                </a:ext>
              </a:extLst>
            </p:cNvPr>
            <p:cNvSpPr/>
            <p:nvPr/>
          </p:nvSpPr>
          <p:spPr>
            <a:xfrm>
              <a:off x="10092553" y="10923277"/>
              <a:ext cx="896619" cy="0"/>
            </a:xfrm>
            <a:custGeom>
              <a:avLst/>
              <a:gdLst/>
              <a:ahLst/>
              <a:cxnLst/>
              <a:rect l="l" t="t" r="r" b="b"/>
              <a:pathLst>
                <a:path w="896620">
                  <a:moveTo>
                    <a:pt x="0" y="0"/>
                  </a:moveTo>
                  <a:lnTo>
                    <a:pt x="896171" y="0"/>
                  </a:lnTo>
                </a:path>
              </a:pathLst>
            </a:custGeom>
            <a:ln w="16659">
              <a:solidFill>
                <a:srgbClr val="00468B"/>
              </a:solidFill>
            </a:ln>
          </p:spPr>
          <p:txBody>
            <a:bodyPr wrap="square" lIns="0" tIns="0" rIns="0" bIns="0" rtlCol="0"/>
            <a:lstStyle/>
            <a:p>
              <a:endParaRPr sz="1092"/>
            </a:p>
          </p:txBody>
        </p:sp>
        <p:sp>
          <p:nvSpPr>
            <p:cNvPr id="22" name="object 21">
              <a:extLst>
                <a:ext uri="{FF2B5EF4-FFF2-40B4-BE49-F238E27FC236}">
                  <a16:creationId xmlns:a16="http://schemas.microsoft.com/office/drawing/2014/main" id="{AB773DBD-8054-00CA-D3EF-23E60521126A}"/>
                </a:ext>
              </a:extLst>
            </p:cNvPr>
            <p:cNvSpPr/>
            <p:nvPr/>
          </p:nvSpPr>
          <p:spPr>
            <a:xfrm>
              <a:off x="10092553" y="669325"/>
              <a:ext cx="896619" cy="0"/>
            </a:xfrm>
            <a:custGeom>
              <a:avLst/>
              <a:gdLst/>
              <a:ahLst/>
              <a:cxnLst/>
              <a:rect l="l" t="t" r="r" b="b"/>
              <a:pathLst>
                <a:path w="896620">
                  <a:moveTo>
                    <a:pt x="0" y="0"/>
                  </a:moveTo>
                  <a:lnTo>
                    <a:pt x="896171" y="0"/>
                  </a:lnTo>
                </a:path>
              </a:pathLst>
            </a:custGeom>
            <a:ln w="13486">
              <a:solidFill>
                <a:srgbClr val="00468B"/>
              </a:solidFill>
            </a:ln>
          </p:spPr>
          <p:txBody>
            <a:bodyPr wrap="square" lIns="0" tIns="0" rIns="0" bIns="0" rtlCol="0"/>
            <a:lstStyle/>
            <a:p>
              <a:endParaRPr sz="1092"/>
            </a:p>
          </p:txBody>
        </p:sp>
        <p:sp>
          <p:nvSpPr>
            <p:cNvPr id="23" name="object 22">
              <a:extLst>
                <a:ext uri="{FF2B5EF4-FFF2-40B4-BE49-F238E27FC236}">
                  <a16:creationId xmlns:a16="http://schemas.microsoft.com/office/drawing/2014/main" id="{BBE15DAC-7F64-CA82-D9E7-F99131CDF9E9}"/>
                </a:ext>
              </a:extLst>
            </p:cNvPr>
            <p:cNvSpPr/>
            <p:nvPr/>
          </p:nvSpPr>
          <p:spPr>
            <a:xfrm>
              <a:off x="9380095" y="1252836"/>
              <a:ext cx="896619" cy="0"/>
            </a:xfrm>
            <a:custGeom>
              <a:avLst/>
              <a:gdLst/>
              <a:ahLst/>
              <a:cxnLst/>
              <a:rect l="l" t="t" r="r" b="b"/>
              <a:pathLst>
                <a:path w="896620">
                  <a:moveTo>
                    <a:pt x="0" y="0"/>
                  </a:moveTo>
                  <a:lnTo>
                    <a:pt x="896171" y="0"/>
                  </a:lnTo>
                </a:path>
              </a:pathLst>
            </a:custGeom>
            <a:ln w="51548">
              <a:solidFill>
                <a:srgbClr val="00468B"/>
              </a:solidFill>
            </a:ln>
          </p:spPr>
          <p:txBody>
            <a:bodyPr wrap="square" lIns="0" tIns="0" rIns="0" bIns="0" rtlCol="0"/>
            <a:lstStyle/>
            <a:p>
              <a:endParaRPr sz="1092"/>
            </a:p>
          </p:txBody>
        </p:sp>
        <p:sp>
          <p:nvSpPr>
            <p:cNvPr id="24" name="object 23">
              <a:extLst>
                <a:ext uri="{FF2B5EF4-FFF2-40B4-BE49-F238E27FC236}">
                  <a16:creationId xmlns:a16="http://schemas.microsoft.com/office/drawing/2014/main" id="{83C969E0-9DA9-A9B5-8D58-4C57A620990A}"/>
                </a:ext>
              </a:extLst>
            </p:cNvPr>
            <p:cNvSpPr/>
            <p:nvPr/>
          </p:nvSpPr>
          <p:spPr>
            <a:xfrm>
              <a:off x="10092553" y="1318132"/>
              <a:ext cx="896619" cy="0"/>
            </a:xfrm>
            <a:custGeom>
              <a:avLst/>
              <a:gdLst/>
              <a:ahLst/>
              <a:cxnLst/>
              <a:rect l="l" t="t" r="r" b="b"/>
              <a:pathLst>
                <a:path w="896620">
                  <a:moveTo>
                    <a:pt x="0" y="0"/>
                  </a:moveTo>
                  <a:lnTo>
                    <a:pt x="896171" y="0"/>
                  </a:lnTo>
                </a:path>
              </a:pathLst>
            </a:custGeom>
            <a:ln w="10313">
              <a:solidFill>
                <a:srgbClr val="00468B"/>
              </a:solidFill>
            </a:ln>
          </p:spPr>
          <p:txBody>
            <a:bodyPr wrap="square" lIns="0" tIns="0" rIns="0" bIns="0" rtlCol="0"/>
            <a:lstStyle/>
            <a:p>
              <a:endParaRPr sz="1092"/>
            </a:p>
          </p:txBody>
        </p:sp>
      </p:grpSp>
      <p:sp>
        <p:nvSpPr>
          <p:cNvPr id="27" name="Text Placeholder 14">
            <a:extLst>
              <a:ext uri="{FF2B5EF4-FFF2-40B4-BE49-F238E27FC236}">
                <a16:creationId xmlns:a16="http://schemas.microsoft.com/office/drawing/2014/main" id="{588BBE64-1F35-5E61-F17D-45E0C6E31451}"/>
              </a:ext>
            </a:extLst>
          </p:cNvPr>
          <p:cNvSpPr>
            <a:spLocks noGrp="1"/>
          </p:cNvSpPr>
          <p:nvPr>
            <p:ph type="body" sz="quarter" idx="12" hasCustomPrompt="1"/>
          </p:nvPr>
        </p:nvSpPr>
        <p:spPr>
          <a:xfrm>
            <a:off x="5056253" y="1811729"/>
            <a:ext cx="2079495" cy="223963"/>
          </a:xfrm>
        </p:spPr>
        <p:txBody>
          <a:bodyPr/>
          <a:lstStyle>
            <a:lvl1pPr algn="ctr">
              <a:defRPr sz="1455" spc="364">
                <a:latin typeface="Franklin Gothic Medium" panose="020B0603020102020204" pitchFamily="34" charset="0"/>
              </a:defRPr>
            </a:lvl1pPr>
          </a:lstStyle>
          <a:p>
            <a:pPr lvl="0"/>
            <a:r>
              <a:rPr lang="en-US" dirty="0"/>
              <a:t>SECTION ONE</a:t>
            </a:r>
          </a:p>
        </p:txBody>
      </p:sp>
      <p:sp>
        <p:nvSpPr>
          <p:cNvPr id="2" name="Text Placeholder 2">
            <a:extLst>
              <a:ext uri="{FF2B5EF4-FFF2-40B4-BE49-F238E27FC236}">
                <a16:creationId xmlns:a16="http://schemas.microsoft.com/office/drawing/2014/main" id="{AC3A7D78-08C0-D2B0-6D56-6F30F264448B}"/>
              </a:ext>
            </a:extLst>
          </p:cNvPr>
          <p:cNvSpPr>
            <a:spLocks noGrp="1"/>
          </p:cNvSpPr>
          <p:nvPr>
            <p:ph type="body" sz="quarter" idx="13" hasCustomPrompt="1"/>
          </p:nvPr>
        </p:nvSpPr>
        <p:spPr>
          <a:xfrm>
            <a:off x="2933551" y="3092342"/>
            <a:ext cx="6053640" cy="1697999"/>
          </a:xfrm>
        </p:spPr>
        <p:txBody>
          <a:bodyPr/>
          <a:lstStyle>
            <a:lvl1pPr algn="ctr">
              <a:lnSpc>
                <a:spcPts val="6610"/>
              </a:lnSpc>
              <a:defRPr sz="7277" b="1" i="0" spc="364">
                <a:latin typeface="Franklin Gothic Heavy" panose="020B0603020102020204" pitchFamily="34" charset="0"/>
              </a:defRPr>
            </a:lvl1pPr>
          </a:lstStyle>
          <a:p>
            <a:pPr lvl="0"/>
            <a:r>
              <a:rPr lang="en-US" dirty="0"/>
              <a:t>SECTION TITLE</a:t>
            </a:r>
          </a:p>
        </p:txBody>
      </p:sp>
    </p:spTree>
    <p:extLst>
      <p:ext uri="{BB962C8B-B14F-4D97-AF65-F5344CB8AC3E}">
        <p14:creationId xmlns:p14="http://schemas.microsoft.com/office/powerpoint/2010/main" val="879248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dy slide 1">
    <p:spTree>
      <p:nvGrpSpPr>
        <p:cNvPr id="1" name=""/>
        <p:cNvGrpSpPr/>
        <p:nvPr/>
      </p:nvGrpSpPr>
      <p:grpSpPr>
        <a:xfrm>
          <a:off x="0" y="0"/>
          <a:ext cx="0" cy="0"/>
          <a:chOff x="0" y="0"/>
          <a:chExt cx="0" cy="0"/>
        </a:xfrm>
      </p:grpSpPr>
      <p:sp>
        <p:nvSpPr>
          <p:cNvPr id="9" name="object 5">
            <a:extLst>
              <a:ext uri="{FF2B5EF4-FFF2-40B4-BE49-F238E27FC236}">
                <a16:creationId xmlns:a16="http://schemas.microsoft.com/office/drawing/2014/main" id="{0AA5544F-5C83-B11D-B8E0-C2959D779F12}"/>
              </a:ext>
              <a:ext uri="{C183D7F6-B498-43B3-948B-1728B52AA6E4}">
                <adec:decorative xmlns:adec="http://schemas.microsoft.com/office/drawing/2017/decorative" xmlns="" val="1"/>
              </a:ext>
            </a:extLst>
          </p:cNvPr>
          <p:cNvSpPr/>
          <p:nvPr userDrawn="1"/>
        </p:nvSpPr>
        <p:spPr>
          <a:xfrm>
            <a:off x="6092825" y="2018464"/>
            <a:ext cx="0" cy="3759770"/>
          </a:xfrm>
          <a:custGeom>
            <a:avLst/>
            <a:gdLst/>
            <a:ahLst/>
            <a:cxnLst/>
            <a:rect l="l" t="t" r="r" b="b"/>
            <a:pathLst>
              <a:path h="6200140">
                <a:moveTo>
                  <a:pt x="0" y="0"/>
                </a:moveTo>
                <a:lnTo>
                  <a:pt x="0" y="6199905"/>
                </a:lnTo>
              </a:path>
            </a:pathLst>
          </a:custGeom>
          <a:ln w="10470">
            <a:solidFill>
              <a:srgbClr val="F26A36"/>
            </a:solidFill>
          </a:ln>
        </p:spPr>
        <p:txBody>
          <a:bodyPr wrap="square" lIns="0" tIns="0" rIns="0" bIns="0" rtlCol="0"/>
          <a:lstStyle/>
          <a:p>
            <a:endParaRPr sz="1092"/>
          </a:p>
        </p:txBody>
      </p:sp>
      <p:pic>
        <p:nvPicPr>
          <p:cNvPr id="11" name="object 7">
            <a:extLst>
              <a:ext uri="{FF2B5EF4-FFF2-40B4-BE49-F238E27FC236}">
                <a16:creationId xmlns:a16="http://schemas.microsoft.com/office/drawing/2014/main" id="{B96CA4BF-8B14-282D-DB8A-9C36D205AA25}"/>
              </a:ext>
              <a:ext uri="{C183D7F6-B498-43B3-948B-1728B52AA6E4}">
                <adec:decorative xmlns:adec="http://schemas.microsoft.com/office/drawing/2017/decorative" xmlns="" val="1"/>
              </a:ext>
            </a:extLst>
          </p:cNvPr>
          <p:cNvPicPr/>
          <p:nvPr userDrawn="1"/>
        </p:nvPicPr>
        <p:blipFill>
          <a:blip r:embed="rId2" cstate="print"/>
          <a:stretch>
            <a:fillRect/>
          </a:stretch>
        </p:blipFill>
        <p:spPr>
          <a:xfrm>
            <a:off x="1" y="0"/>
            <a:ext cx="12191999" cy="317478"/>
          </a:xfrm>
          <a:prstGeom prst="rect">
            <a:avLst/>
          </a:prstGeom>
        </p:spPr>
      </p:pic>
      <p:sp>
        <p:nvSpPr>
          <p:cNvPr id="12" name="object 8">
            <a:extLst>
              <a:ext uri="{FF2B5EF4-FFF2-40B4-BE49-F238E27FC236}">
                <a16:creationId xmlns:a16="http://schemas.microsoft.com/office/drawing/2014/main" id="{4B55675A-2054-EA66-5DCA-E86B4702B431}"/>
              </a:ext>
              <a:ext uri="{C183D7F6-B498-43B3-948B-1728B52AA6E4}">
                <adec:decorative xmlns:adec="http://schemas.microsoft.com/office/drawing/2017/decorative" xmlns="" val="1"/>
              </a:ext>
            </a:extLst>
          </p:cNvPr>
          <p:cNvSpPr txBox="1">
            <a:spLocks noGrp="1"/>
          </p:cNvSpPr>
          <p:nvPr>
            <p:ph type="sldNum" sz="quarter" idx="4294967295"/>
          </p:nvPr>
        </p:nvSpPr>
        <p:spPr>
          <a:xfrm>
            <a:off x="11811950" y="6521838"/>
            <a:ext cx="219502" cy="191077"/>
          </a:xfrm>
          <a:prstGeom prst="rect">
            <a:avLst/>
          </a:prstGeom>
        </p:spPr>
        <p:txBody>
          <a:bodyPr vert="horz" wrap="square" lIns="0" tIns="55244" rIns="0" bIns="0" rtlCol="0">
            <a:spAutoFit/>
          </a:bodyPr>
          <a:lstStyle>
            <a:lvl1pPr>
              <a:defRPr>
                <a:solidFill>
                  <a:srgbClr val="0021A5"/>
                </a:solidFill>
              </a:defRPr>
            </a:lvl1pPr>
          </a:lstStyle>
          <a:p>
            <a:pPr marL="23104">
              <a:spcBef>
                <a:spcPts val="263"/>
              </a:spcBef>
            </a:pPr>
            <a:fld id="{81D60167-4931-47E6-BA6A-407CBD079E47}" type="slidenum">
              <a:rPr lang="en-US" spc="12" smtClean="0"/>
              <a:pPr marL="23104">
                <a:spcBef>
                  <a:spcPts val="263"/>
                </a:spcBef>
              </a:pPr>
              <a:t>‹#›</a:t>
            </a:fld>
            <a:endParaRPr lang="en-US" spc="12" dirty="0"/>
          </a:p>
        </p:txBody>
      </p:sp>
      <p:sp>
        <p:nvSpPr>
          <p:cNvPr id="25" name="Text Placeholder 24">
            <a:extLst>
              <a:ext uri="{FF2B5EF4-FFF2-40B4-BE49-F238E27FC236}">
                <a16:creationId xmlns:a16="http://schemas.microsoft.com/office/drawing/2014/main" id="{60B51262-00AA-ED20-675A-06CCCCF6CA36}"/>
              </a:ext>
            </a:extLst>
          </p:cNvPr>
          <p:cNvSpPr>
            <a:spLocks noGrp="1"/>
          </p:cNvSpPr>
          <p:nvPr>
            <p:ph type="body" sz="quarter" idx="15" hasCustomPrompt="1"/>
          </p:nvPr>
        </p:nvSpPr>
        <p:spPr>
          <a:xfrm>
            <a:off x="181193" y="6537032"/>
            <a:ext cx="11090430" cy="186636"/>
          </a:xfrm>
        </p:spPr>
        <p:txBody>
          <a:bodyPr/>
          <a:lstStyle>
            <a:lvl1pPr>
              <a:defRPr sz="1213" spc="364">
                <a:solidFill>
                  <a:srgbClr val="0021A5"/>
                </a:solidFill>
                <a:latin typeface="Franklin Gothic Medium" panose="020B0603020102020204" pitchFamily="34" charset="0"/>
              </a:defRPr>
            </a:lvl1pPr>
          </a:lstStyle>
          <a:p>
            <a:pPr lvl="0"/>
            <a:r>
              <a:rPr lang="en-US" dirty="0"/>
              <a:t>DOCUMENT TITLE | SECTION TITLE</a:t>
            </a:r>
          </a:p>
        </p:txBody>
      </p:sp>
      <p:sp>
        <p:nvSpPr>
          <p:cNvPr id="17" name="Text Placeholder 16">
            <a:extLst>
              <a:ext uri="{FF2B5EF4-FFF2-40B4-BE49-F238E27FC236}">
                <a16:creationId xmlns:a16="http://schemas.microsoft.com/office/drawing/2014/main" id="{9880B1A1-EC66-E94A-F558-929EB80AC4B9}"/>
              </a:ext>
            </a:extLst>
          </p:cNvPr>
          <p:cNvSpPr>
            <a:spLocks noGrp="1"/>
          </p:cNvSpPr>
          <p:nvPr>
            <p:ph type="body" sz="quarter" idx="11" hasCustomPrompt="1"/>
          </p:nvPr>
        </p:nvSpPr>
        <p:spPr>
          <a:xfrm>
            <a:off x="563798" y="1950352"/>
            <a:ext cx="3870169" cy="1523494"/>
          </a:xfrm>
        </p:spPr>
        <p:txBody>
          <a:bodyPr/>
          <a:lstStyle>
            <a:lvl1pPr>
              <a:defRPr b="1" i="0">
                <a:solidFill>
                  <a:srgbClr val="FA4616"/>
                </a:solidFill>
                <a:latin typeface="Franklin Gothic Demi" panose="020B0603020102020204" pitchFamily="34" charset="0"/>
              </a:defRPr>
            </a:lvl1pPr>
          </a:lstStyle>
          <a:p>
            <a:pPr lvl="0"/>
            <a:r>
              <a:rPr lang="en-US" dirty="0"/>
              <a:t>Section Header Here</a:t>
            </a:r>
          </a:p>
        </p:txBody>
      </p:sp>
      <p:sp>
        <p:nvSpPr>
          <p:cNvPr id="19" name="Text Placeholder 18">
            <a:extLst>
              <a:ext uri="{FF2B5EF4-FFF2-40B4-BE49-F238E27FC236}">
                <a16:creationId xmlns:a16="http://schemas.microsoft.com/office/drawing/2014/main" id="{514FBA00-D176-A4CB-C9A2-E73037F44910}"/>
              </a:ext>
            </a:extLst>
          </p:cNvPr>
          <p:cNvSpPr>
            <a:spLocks noGrp="1"/>
          </p:cNvSpPr>
          <p:nvPr>
            <p:ph type="body" sz="quarter" idx="12"/>
          </p:nvPr>
        </p:nvSpPr>
        <p:spPr>
          <a:xfrm>
            <a:off x="550681" y="2631102"/>
            <a:ext cx="4390044" cy="373272"/>
          </a:xfrm>
        </p:spPr>
        <p:txBody>
          <a:bodyPr/>
          <a:lstStyle>
            <a:lvl1pPr>
              <a:defRPr sz="2426" b="0" i="0">
                <a:solidFill>
                  <a:schemeClr val="tx1"/>
                </a:solidFill>
                <a:latin typeface="Franklin Gothic Book" panose="020B0503020102020204" pitchFamily="34" charset="0"/>
              </a:defRPr>
            </a:lvl1pPr>
          </a:lstStyle>
          <a:p>
            <a:pPr lvl="0"/>
            <a:r>
              <a:rPr lang="en-US" smtClean="0"/>
              <a:t>Edit Master text styles</a:t>
            </a:r>
          </a:p>
        </p:txBody>
      </p:sp>
      <p:sp>
        <p:nvSpPr>
          <p:cNvPr id="20" name="Text Placeholder 16">
            <a:extLst>
              <a:ext uri="{FF2B5EF4-FFF2-40B4-BE49-F238E27FC236}">
                <a16:creationId xmlns:a16="http://schemas.microsoft.com/office/drawing/2014/main" id="{822753FA-5417-E129-4E91-396D8E51F07C}"/>
              </a:ext>
            </a:extLst>
          </p:cNvPr>
          <p:cNvSpPr>
            <a:spLocks noGrp="1"/>
          </p:cNvSpPr>
          <p:nvPr>
            <p:ph type="body" sz="quarter" idx="13" hasCustomPrompt="1"/>
          </p:nvPr>
        </p:nvSpPr>
        <p:spPr>
          <a:xfrm>
            <a:off x="6707423" y="2689676"/>
            <a:ext cx="3870169" cy="298618"/>
          </a:xfrm>
        </p:spPr>
        <p:txBody>
          <a:bodyPr/>
          <a:lstStyle>
            <a:lvl1pPr>
              <a:defRPr sz="1940" b="1" i="0">
                <a:solidFill>
                  <a:srgbClr val="FA4616"/>
                </a:solidFill>
                <a:latin typeface="Franklin Gothic Medium" panose="020B0603020102020204" pitchFamily="34" charset="0"/>
              </a:defRPr>
            </a:lvl1pPr>
          </a:lstStyle>
          <a:p>
            <a:pPr lvl="0"/>
            <a:r>
              <a:rPr lang="en-US" dirty="0"/>
              <a:t>SHORT LIST TITLE HERE</a:t>
            </a:r>
          </a:p>
        </p:txBody>
      </p:sp>
      <p:sp>
        <p:nvSpPr>
          <p:cNvPr id="22" name="Text Placeholder 21">
            <a:extLst>
              <a:ext uri="{FF2B5EF4-FFF2-40B4-BE49-F238E27FC236}">
                <a16:creationId xmlns:a16="http://schemas.microsoft.com/office/drawing/2014/main" id="{7D7E98F3-A09F-8542-F45F-999F38345B13}"/>
              </a:ext>
            </a:extLst>
          </p:cNvPr>
          <p:cNvSpPr>
            <a:spLocks noGrp="1"/>
          </p:cNvSpPr>
          <p:nvPr>
            <p:ph type="body" sz="quarter" idx="14"/>
          </p:nvPr>
        </p:nvSpPr>
        <p:spPr>
          <a:xfrm>
            <a:off x="6742954" y="3128045"/>
            <a:ext cx="3650668" cy="186654"/>
          </a:xfrm>
        </p:spPr>
        <p:txBody>
          <a:bodyPr/>
          <a:lstStyle>
            <a:lvl1pPr marL="207935" marR="0" indent="-207935" defTabSz="554492" eaLnBrk="1" fontAlgn="auto" latinLnBrk="0" hangingPunct="1">
              <a:lnSpc>
                <a:spcPct val="300000"/>
              </a:lnSpc>
              <a:spcBef>
                <a:spcPts val="0"/>
              </a:spcBef>
              <a:spcAft>
                <a:spcPts val="0"/>
              </a:spcAft>
              <a:buClrTx/>
              <a:buSzTx/>
              <a:buFont typeface="Arial" panose="020B0604020202020204" pitchFamily="34" charset="0"/>
              <a:buChar char="•"/>
              <a:tabLst/>
              <a:defRPr sz="1213" b="0" i="0">
                <a:solidFill>
                  <a:schemeClr val="tx1"/>
                </a:solidFill>
                <a:latin typeface="Franklin Gothic Book" panose="020B0503020102020204" pitchFamily="34" charset="0"/>
              </a:defRPr>
            </a:lvl1pPr>
          </a:lstStyle>
          <a:p>
            <a:pPr marL="207935" marR="0" lvl="0" indent="-207935" defTabSz="554492"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mtClean="0"/>
              <a:t>Edit Master text styles</a:t>
            </a:r>
          </a:p>
        </p:txBody>
      </p:sp>
      <p:sp>
        <p:nvSpPr>
          <p:cNvPr id="3" name="Text Placeholder 2">
            <a:extLst>
              <a:ext uri="{FF2B5EF4-FFF2-40B4-BE49-F238E27FC236}">
                <a16:creationId xmlns:a16="http://schemas.microsoft.com/office/drawing/2014/main" id="{B3644BC9-00E1-6BAE-1DE1-15BC6FC1E5DE}"/>
              </a:ext>
            </a:extLst>
          </p:cNvPr>
          <p:cNvSpPr>
            <a:spLocks noGrp="1"/>
          </p:cNvSpPr>
          <p:nvPr>
            <p:ph type="body" sz="quarter" idx="16" hasCustomPrompt="1"/>
          </p:nvPr>
        </p:nvSpPr>
        <p:spPr>
          <a:xfrm>
            <a:off x="550681" y="581448"/>
            <a:ext cx="4805943" cy="933180"/>
          </a:xfrm>
        </p:spPr>
        <p:txBody>
          <a:bodyPr/>
          <a:lstStyle>
            <a:lvl1pPr>
              <a:defRPr sz="3032" spc="182">
                <a:solidFill>
                  <a:srgbClr val="0021A5"/>
                </a:solidFill>
                <a:latin typeface="Franklin Gothic Medium" panose="020B0603020102020204" pitchFamily="34" charset="0"/>
              </a:defRPr>
            </a:lvl1pPr>
          </a:lstStyle>
          <a:p>
            <a:pPr lvl="0"/>
            <a:r>
              <a:rPr lang="en-US" dirty="0"/>
              <a:t>SLIDE TILE </a:t>
            </a:r>
          </a:p>
          <a:p>
            <a:pPr lvl="0"/>
            <a:r>
              <a:rPr lang="en-US" dirty="0"/>
              <a:t>LINE TWO</a:t>
            </a:r>
          </a:p>
        </p:txBody>
      </p:sp>
    </p:spTree>
    <p:extLst>
      <p:ext uri="{BB962C8B-B14F-4D97-AF65-F5344CB8AC3E}">
        <p14:creationId xmlns:p14="http://schemas.microsoft.com/office/powerpoint/2010/main" val="4255075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older 2"/>
          <p:cNvSpPr>
            <a:spLocks noGrp="1"/>
          </p:cNvSpPr>
          <p:nvPr>
            <p:ph type="title"/>
          </p:nvPr>
        </p:nvSpPr>
        <p:spPr>
          <a:xfrm>
            <a:off x="3061431" y="2899375"/>
            <a:ext cx="6308956" cy="1431161"/>
          </a:xfrm>
          <a:prstGeom prst="rect">
            <a:avLst/>
          </a:prstGeom>
        </p:spPr>
        <p:txBody>
          <a:bodyPr wrap="square" lIns="0" tIns="0" rIns="0" bIns="0">
            <a:spAutoFit/>
          </a:bodyPr>
          <a:lstStyle>
            <a:lvl1pPr>
              <a:defRPr sz="9300" b="1" i="0">
                <a:solidFill>
                  <a:schemeClr val="bg1"/>
                </a:solidFill>
                <a:latin typeface="Obviously-ExtdBlck"/>
                <a:cs typeface="Obviously-ExtdBlck"/>
              </a:defRPr>
            </a:lvl1pPr>
          </a:lstStyle>
          <a:p>
            <a:endParaRPr/>
          </a:p>
        </p:txBody>
      </p:sp>
      <p:sp>
        <p:nvSpPr>
          <p:cNvPr id="3" name="Holder 3"/>
          <p:cNvSpPr>
            <a:spLocks noGrp="1"/>
          </p:cNvSpPr>
          <p:nvPr>
            <p:ph type="body" idx="1"/>
          </p:nvPr>
        </p:nvSpPr>
        <p:spPr>
          <a:xfrm>
            <a:off x="474898" y="2874994"/>
            <a:ext cx="5197966" cy="761747"/>
          </a:xfrm>
          <a:prstGeom prst="rect">
            <a:avLst/>
          </a:prstGeom>
        </p:spPr>
        <p:txBody>
          <a:bodyPr wrap="square" lIns="0" tIns="0" rIns="0" bIns="0">
            <a:spAutoFit/>
          </a:bodyPr>
          <a:lstStyle>
            <a:lvl1pPr>
              <a:defRPr sz="4950" b="1" i="0">
                <a:solidFill>
                  <a:schemeClr val="bg1"/>
                </a:solidFill>
                <a:latin typeface="Obviously-ExtdBlck"/>
                <a:cs typeface="Obviously-ExtdBlck"/>
              </a:defRPr>
            </a:lvl1pPr>
          </a:lstStyle>
          <a:p>
            <a:endParaRPr/>
          </a:p>
        </p:txBody>
      </p:sp>
      <p:sp>
        <p:nvSpPr>
          <p:cNvPr id="4" name="Holder 4"/>
          <p:cNvSpPr>
            <a:spLocks noGrp="1"/>
          </p:cNvSpPr>
          <p:nvPr>
            <p:ph type="ftr" sz="quarter" idx="5"/>
          </p:nvPr>
        </p:nvSpPr>
        <p:spPr>
          <a:xfrm>
            <a:off x="4145280" y="6377940"/>
            <a:ext cx="390144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9/20/2023</a:t>
            </a:fld>
            <a:endParaRPr lang="en-US"/>
          </a:p>
        </p:txBody>
      </p:sp>
      <p:sp>
        <p:nvSpPr>
          <p:cNvPr id="6" name="Holder 6"/>
          <p:cNvSpPr>
            <a:spLocks noGrp="1"/>
          </p:cNvSpPr>
          <p:nvPr>
            <p:ph type="sldNum" sz="quarter" idx="7"/>
          </p:nvPr>
        </p:nvSpPr>
        <p:spPr>
          <a:xfrm>
            <a:off x="11811950" y="6521838"/>
            <a:ext cx="219502" cy="135293"/>
          </a:xfrm>
          <a:prstGeom prst="rect">
            <a:avLst/>
          </a:prstGeom>
        </p:spPr>
        <p:txBody>
          <a:bodyPr wrap="square" lIns="0" tIns="0" rIns="0" bIns="0">
            <a:spAutoFit/>
          </a:bodyPr>
          <a:lstStyle>
            <a:lvl1pPr>
              <a:defRPr sz="879" b="1" i="0">
                <a:solidFill>
                  <a:schemeClr val="bg1"/>
                </a:solidFill>
                <a:latin typeface="Obviously-WideSemi"/>
                <a:cs typeface="Obviously-WideSemi"/>
              </a:defRPr>
            </a:lvl1pPr>
          </a:lstStyle>
          <a:p>
            <a:pPr marL="23104">
              <a:spcBef>
                <a:spcPts val="263"/>
              </a:spcBef>
            </a:pPr>
            <a:fld id="{81D60167-4931-47E6-BA6A-407CBD079E47}" type="slidenum">
              <a:rPr lang="en-US" spc="12" smtClean="0"/>
              <a:pPr marL="23104">
                <a:spcBef>
                  <a:spcPts val="263"/>
                </a:spcBef>
              </a:pPr>
              <a:t>‹#›</a:t>
            </a:fld>
            <a:endParaRPr lang="en-US" spc="12" dirty="0"/>
          </a:p>
        </p:txBody>
      </p:sp>
    </p:spTree>
    <p:extLst>
      <p:ext uri="{BB962C8B-B14F-4D97-AF65-F5344CB8AC3E}">
        <p14:creationId xmlns:p14="http://schemas.microsoft.com/office/powerpoint/2010/main" val="37651645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eaLnBrk="1" hangingPunct="1">
        <a:defRPr>
          <a:latin typeface="+mj-lt"/>
          <a:ea typeface="+mj-ea"/>
          <a:cs typeface="+mj-cs"/>
        </a:defRPr>
      </a:lvl1pPr>
    </p:titleStyle>
    <p:bodyStyle>
      <a:lvl1pPr marL="0" eaLnBrk="1" hangingPunct="1">
        <a:defRPr>
          <a:latin typeface="+mn-lt"/>
          <a:ea typeface="+mn-ea"/>
          <a:cs typeface="+mn-cs"/>
        </a:defRPr>
      </a:lvl1pPr>
      <a:lvl2pPr marL="277246" eaLnBrk="1" hangingPunct="1">
        <a:defRPr>
          <a:latin typeface="+mn-lt"/>
          <a:ea typeface="+mn-ea"/>
          <a:cs typeface="+mn-cs"/>
        </a:defRPr>
      </a:lvl2pPr>
      <a:lvl3pPr marL="554492" eaLnBrk="1" hangingPunct="1">
        <a:defRPr>
          <a:latin typeface="+mn-lt"/>
          <a:ea typeface="+mn-ea"/>
          <a:cs typeface="+mn-cs"/>
        </a:defRPr>
      </a:lvl3pPr>
      <a:lvl4pPr marL="831738" eaLnBrk="1" hangingPunct="1">
        <a:defRPr>
          <a:latin typeface="+mn-lt"/>
          <a:ea typeface="+mn-ea"/>
          <a:cs typeface="+mn-cs"/>
        </a:defRPr>
      </a:lvl4pPr>
      <a:lvl5pPr marL="1108984" eaLnBrk="1" hangingPunct="1">
        <a:defRPr>
          <a:latin typeface="+mn-lt"/>
          <a:ea typeface="+mn-ea"/>
          <a:cs typeface="+mn-cs"/>
        </a:defRPr>
      </a:lvl5pPr>
      <a:lvl6pPr marL="1386230" eaLnBrk="1" hangingPunct="1">
        <a:defRPr>
          <a:latin typeface="+mn-lt"/>
          <a:ea typeface="+mn-ea"/>
          <a:cs typeface="+mn-cs"/>
        </a:defRPr>
      </a:lvl6pPr>
      <a:lvl7pPr marL="1663476" eaLnBrk="1" hangingPunct="1">
        <a:defRPr>
          <a:latin typeface="+mn-lt"/>
          <a:ea typeface="+mn-ea"/>
          <a:cs typeface="+mn-cs"/>
        </a:defRPr>
      </a:lvl7pPr>
      <a:lvl8pPr marL="1940723" eaLnBrk="1" hangingPunct="1">
        <a:defRPr>
          <a:latin typeface="+mn-lt"/>
          <a:ea typeface="+mn-ea"/>
          <a:cs typeface="+mn-cs"/>
        </a:defRPr>
      </a:lvl8pPr>
      <a:lvl9pPr marL="2217969" eaLnBrk="1" hangingPunct="1">
        <a:defRPr>
          <a:latin typeface="+mn-lt"/>
          <a:ea typeface="+mn-ea"/>
          <a:cs typeface="+mn-cs"/>
        </a:defRPr>
      </a:lvl9pPr>
    </p:bodyStyle>
    <p:otherStyle>
      <a:lvl1pPr marL="0" eaLnBrk="1" hangingPunct="1">
        <a:defRPr>
          <a:latin typeface="+mn-lt"/>
          <a:ea typeface="+mn-ea"/>
          <a:cs typeface="+mn-cs"/>
        </a:defRPr>
      </a:lvl1pPr>
      <a:lvl2pPr marL="277246" eaLnBrk="1" hangingPunct="1">
        <a:defRPr>
          <a:latin typeface="+mn-lt"/>
          <a:ea typeface="+mn-ea"/>
          <a:cs typeface="+mn-cs"/>
        </a:defRPr>
      </a:lvl2pPr>
      <a:lvl3pPr marL="554492" eaLnBrk="1" hangingPunct="1">
        <a:defRPr>
          <a:latin typeface="+mn-lt"/>
          <a:ea typeface="+mn-ea"/>
          <a:cs typeface="+mn-cs"/>
        </a:defRPr>
      </a:lvl3pPr>
      <a:lvl4pPr marL="831738" eaLnBrk="1" hangingPunct="1">
        <a:defRPr>
          <a:latin typeface="+mn-lt"/>
          <a:ea typeface="+mn-ea"/>
          <a:cs typeface="+mn-cs"/>
        </a:defRPr>
      </a:lvl4pPr>
      <a:lvl5pPr marL="1108984" eaLnBrk="1" hangingPunct="1">
        <a:defRPr>
          <a:latin typeface="+mn-lt"/>
          <a:ea typeface="+mn-ea"/>
          <a:cs typeface="+mn-cs"/>
        </a:defRPr>
      </a:lvl5pPr>
      <a:lvl6pPr marL="1386230" eaLnBrk="1" hangingPunct="1">
        <a:defRPr>
          <a:latin typeface="+mn-lt"/>
          <a:ea typeface="+mn-ea"/>
          <a:cs typeface="+mn-cs"/>
        </a:defRPr>
      </a:lvl6pPr>
      <a:lvl7pPr marL="1663476" eaLnBrk="1" hangingPunct="1">
        <a:defRPr>
          <a:latin typeface="+mn-lt"/>
          <a:ea typeface="+mn-ea"/>
          <a:cs typeface="+mn-cs"/>
        </a:defRPr>
      </a:lvl7pPr>
      <a:lvl8pPr marL="1940723" eaLnBrk="1" hangingPunct="1">
        <a:defRPr>
          <a:latin typeface="+mn-lt"/>
          <a:ea typeface="+mn-ea"/>
          <a:cs typeface="+mn-cs"/>
        </a:defRPr>
      </a:lvl8pPr>
      <a:lvl9pPr marL="2217969" eaLnBrk="1" hangingPunct="1">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1"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1" y="1066801"/>
            <a:ext cx="5486400" cy="30173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9/20/2023</a:t>
            </a:fld>
            <a:endParaRPr lang="en-US"/>
          </a:p>
        </p:txBody>
      </p:sp>
      <p:sp>
        <p:nvSpPr>
          <p:cNvPr id="5" name="Footer Placeholder 4"/>
          <p:cNvSpPr>
            <a:spLocks noGrp="1"/>
          </p:cNvSpPr>
          <p:nvPr>
            <p:ph type="ftr" sz="quarter" idx="3"/>
          </p:nvPr>
        </p:nvSpPr>
        <p:spPr>
          <a:xfrm>
            <a:off x="2082801"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11739412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609553" rtl="0" eaLnBrk="1" latinLnBrk="0" hangingPunct="1">
        <a:spcBef>
          <a:spcPct val="0"/>
        </a:spcBef>
        <a:buNone/>
        <a:defRPr sz="2933" kern="1200">
          <a:solidFill>
            <a:schemeClr val="tx1"/>
          </a:solidFill>
          <a:latin typeface="+mj-lt"/>
          <a:ea typeface="+mj-ea"/>
          <a:cs typeface="+mj-cs"/>
        </a:defRPr>
      </a:lvl1pPr>
    </p:titleStyle>
    <p:bodyStyle>
      <a:lvl1pPr marL="228582" indent="-228582" algn="l" defTabSz="609553"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262" indent="-190485" algn="l" defTabSz="609553" rtl="0" eaLnBrk="1" latinLnBrk="0" hangingPunct="1">
        <a:spcBef>
          <a:spcPct val="20000"/>
        </a:spcBef>
        <a:buFont typeface="Arial" pitchFamily="34" charset="0"/>
        <a:buChar char="–"/>
        <a:defRPr sz="1866" kern="1200">
          <a:solidFill>
            <a:schemeClr val="tx1"/>
          </a:solidFill>
          <a:latin typeface="+mn-lt"/>
          <a:ea typeface="+mn-ea"/>
          <a:cs typeface="+mn-cs"/>
        </a:defRPr>
      </a:lvl2pPr>
      <a:lvl3pPr marL="761942" indent="-152388" algn="l" defTabSz="609553"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718" indent="-152388" algn="l" defTabSz="609553"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495" indent="-152388" algn="l" defTabSz="609553"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272" indent="-152388" algn="l" defTabSz="609553"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048" indent="-152388" algn="l" defTabSz="609553"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5825" indent="-152388" algn="l" defTabSz="609553"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601" indent="-152388" algn="l" defTabSz="609553"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553" rtl="0" eaLnBrk="1" latinLnBrk="0" hangingPunct="1">
        <a:defRPr sz="1200" kern="1200">
          <a:solidFill>
            <a:schemeClr val="tx1"/>
          </a:solidFill>
          <a:latin typeface="+mn-lt"/>
          <a:ea typeface="+mn-ea"/>
          <a:cs typeface="+mn-cs"/>
        </a:defRPr>
      </a:lvl1pPr>
      <a:lvl2pPr marL="304777" algn="l" defTabSz="609553" rtl="0" eaLnBrk="1" latinLnBrk="0" hangingPunct="1">
        <a:defRPr sz="1200" kern="1200">
          <a:solidFill>
            <a:schemeClr val="tx1"/>
          </a:solidFill>
          <a:latin typeface="+mn-lt"/>
          <a:ea typeface="+mn-ea"/>
          <a:cs typeface="+mn-cs"/>
        </a:defRPr>
      </a:lvl2pPr>
      <a:lvl3pPr marL="609553" algn="l" defTabSz="609553" rtl="0" eaLnBrk="1" latinLnBrk="0" hangingPunct="1">
        <a:defRPr sz="1200" kern="1200">
          <a:solidFill>
            <a:schemeClr val="tx1"/>
          </a:solidFill>
          <a:latin typeface="+mn-lt"/>
          <a:ea typeface="+mn-ea"/>
          <a:cs typeface="+mn-cs"/>
        </a:defRPr>
      </a:lvl3pPr>
      <a:lvl4pPr marL="914330" algn="l" defTabSz="609553" rtl="0" eaLnBrk="1" latinLnBrk="0" hangingPunct="1">
        <a:defRPr sz="1200" kern="1200">
          <a:solidFill>
            <a:schemeClr val="tx1"/>
          </a:solidFill>
          <a:latin typeface="+mn-lt"/>
          <a:ea typeface="+mn-ea"/>
          <a:cs typeface="+mn-cs"/>
        </a:defRPr>
      </a:lvl4pPr>
      <a:lvl5pPr marL="1219107" algn="l" defTabSz="609553" rtl="0" eaLnBrk="1" latinLnBrk="0" hangingPunct="1">
        <a:defRPr sz="1200" kern="1200">
          <a:solidFill>
            <a:schemeClr val="tx1"/>
          </a:solidFill>
          <a:latin typeface="+mn-lt"/>
          <a:ea typeface="+mn-ea"/>
          <a:cs typeface="+mn-cs"/>
        </a:defRPr>
      </a:lvl5pPr>
      <a:lvl6pPr marL="1523883" algn="l" defTabSz="609553" rtl="0" eaLnBrk="1" latinLnBrk="0" hangingPunct="1">
        <a:defRPr sz="1200" kern="1200">
          <a:solidFill>
            <a:schemeClr val="tx1"/>
          </a:solidFill>
          <a:latin typeface="+mn-lt"/>
          <a:ea typeface="+mn-ea"/>
          <a:cs typeface="+mn-cs"/>
        </a:defRPr>
      </a:lvl6pPr>
      <a:lvl7pPr marL="1828660" algn="l" defTabSz="609553" rtl="0" eaLnBrk="1" latinLnBrk="0" hangingPunct="1">
        <a:defRPr sz="1200" kern="1200">
          <a:solidFill>
            <a:schemeClr val="tx1"/>
          </a:solidFill>
          <a:latin typeface="+mn-lt"/>
          <a:ea typeface="+mn-ea"/>
          <a:cs typeface="+mn-cs"/>
        </a:defRPr>
      </a:lvl7pPr>
      <a:lvl8pPr marL="2133436" algn="l" defTabSz="609553" rtl="0" eaLnBrk="1" latinLnBrk="0" hangingPunct="1">
        <a:defRPr sz="1200" kern="1200">
          <a:solidFill>
            <a:schemeClr val="tx1"/>
          </a:solidFill>
          <a:latin typeface="+mn-lt"/>
          <a:ea typeface="+mn-ea"/>
          <a:cs typeface="+mn-cs"/>
        </a:defRPr>
      </a:lvl8pPr>
      <a:lvl9pPr marL="2438213" algn="l" defTabSz="609553"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ufl.qualtrics.com/jfe/form/SV_9RiUEXkWNKzoVim" TargetMode="External"/><Relationship Id="rId2" Type="http://schemas.openxmlformats.org/officeDocument/2006/relationships/image" Target="../media/image7.jpeg"/><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A1BC086-507A-EDA2-896C-CD42F1CE3127}"/>
              </a:ext>
            </a:extLst>
          </p:cNvPr>
          <p:cNvSpPr>
            <a:spLocks noGrp="1"/>
          </p:cNvSpPr>
          <p:nvPr>
            <p:ph type="title" idx="4294967295"/>
          </p:nvPr>
        </p:nvSpPr>
        <p:spPr>
          <a:xfrm>
            <a:off x="3061644" y="-186654"/>
            <a:ext cx="6308513" cy="186654"/>
          </a:xfrm>
        </p:spPr>
        <p:txBody>
          <a:bodyPr wrap="square" lIns="0" tIns="0" rIns="0" bIns="0" anchor="b">
            <a:spAutoFit/>
          </a:bodyPr>
          <a:lstStyle/>
          <a:p>
            <a:r>
              <a:rPr lang="en-US" sz="1213" dirty="0">
                <a:solidFill>
                  <a:schemeClr val="tx1"/>
                </a:solidFill>
                <a:latin typeface="Franklin Gothic Medium" panose="020B0603020102020204" pitchFamily="34" charset="0"/>
              </a:rPr>
              <a:t>Add slide title here</a:t>
            </a:r>
          </a:p>
        </p:txBody>
      </p:sp>
      <p:sp>
        <p:nvSpPr>
          <p:cNvPr id="5" name="Text Placeholder 4">
            <a:extLst>
              <a:ext uri="{FF2B5EF4-FFF2-40B4-BE49-F238E27FC236}">
                <a16:creationId xmlns:a16="http://schemas.microsoft.com/office/drawing/2014/main" id="{EDFCD855-B0A1-1C33-D1A8-1C2FA91F4EA6}"/>
              </a:ext>
            </a:extLst>
          </p:cNvPr>
          <p:cNvSpPr>
            <a:spLocks noGrp="1"/>
          </p:cNvSpPr>
          <p:nvPr>
            <p:ph type="body" sz="quarter" idx="11"/>
          </p:nvPr>
        </p:nvSpPr>
        <p:spPr>
          <a:xfrm>
            <a:off x="2029719" y="1476679"/>
            <a:ext cx="1601909" cy="186654"/>
          </a:xfrm>
        </p:spPr>
        <p:txBody>
          <a:bodyPr/>
          <a:lstStyle/>
          <a:p>
            <a:r>
              <a:rPr lang="en-US" dirty="0" smtClean="0"/>
              <a:t>September </a:t>
            </a:r>
            <a:r>
              <a:rPr lang="en-US" dirty="0" smtClean="0"/>
              <a:t>20</a:t>
            </a:r>
            <a:endParaRPr lang="en-US" dirty="0"/>
          </a:p>
        </p:txBody>
      </p:sp>
      <p:sp>
        <p:nvSpPr>
          <p:cNvPr id="6" name="Text Placeholder 5">
            <a:extLst>
              <a:ext uri="{FF2B5EF4-FFF2-40B4-BE49-F238E27FC236}">
                <a16:creationId xmlns:a16="http://schemas.microsoft.com/office/drawing/2014/main" id="{F310B748-C965-1F49-8E77-6FBA2C8AC87D}"/>
              </a:ext>
            </a:extLst>
          </p:cNvPr>
          <p:cNvSpPr>
            <a:spLocks noGrp="1"/>
          </p:cNvSpPr>
          <p:nvPr>
            <p:ph type="body" sz="quarter" idx="12"/>
          </p:nvPr>
        </p:nvSpPr>
        <p:spPr/>
        <p:txBody>
          <a:bodyPr/>
          <a:lstStyle/>
          <a:p>
            <a:r>
              <a:rPr lang="en-US" dirty="0" smtClean="0"/>
              <a:t>2023</a:t>
            </a:r>
            <a:endParaRPr lang="en-US" dirty="0"/>
          </a:p>
        </p:txBody>
      </p:sp>
      <p:sp>
        <p:nvSpPr>
          <p:cNvPr id="2" name="Text Placeholder 1">
            <a:extLst>
              <a:ext uri="{FF2B5EF4-FFF2-40B4-BE49-F238E27FC236}">
                <a16:creationId xmlns:a16="http://schemas.microsoft.com/office/drawing/2014/main" id="{D7200457-941F-3FC2-1FBE-59F6EFDA6DFF}"/>
              </a:ext>
            </a:extLst>
          </p:cNvPr>
          <p:cNvSpPr>
            <a:spLocks noGrp="1"/>
          </p:cNvSpPr>
          <p:nvPr>
            <p:ph type="body" sz="quarter" idx="15"/>
          </p:nvPr>
        </p:nvSpPr>
        <p:spPr>
          <a:xfrm>
            <a:off x="3053775" y="2341624"/>
            <a:ext cx="8494484" cy="1073243"/>
          </a:xfrm>
        </p:spPr>
        <p:txBody>
          <a:bodyPr/>
          <a:lstStyle/>
          <a:p>
            <a:r>
              <a:rPr lang="en-US" sz="6974" dirty="0">
                <a:latin typeface="+mj-lt"/>
              </a:rPr>
              <a:t>UF/IFAS FOR ALL</a:t>
            </a:r>
            <a:endParaRPr lang="en-US" sz="6974" dirty="0">
              <a:latin typeface="+mj-lt"/>
            </a:endParaRPr>
          </a:p>
        </p:txBody>
      </p:sp>
      <p:sp>
        <p:nvSpPr>
          <p:cNvPr id="3" name="Text Placeholder 2">
            <a:extLst>
              <a:ext uri="{FF2B5EF4-FFF2-40B4-BE49-F238E27FC236}">
                <a16:creationId xmlns:a16="http://schemas.microsoft.com/office/drawing/2014/main" id="{B3035EEC-A686-ACF3-7818-5956A98F9D54}"/>
              </a:ext>
            </a:extLst>
          </p:cNvPr>
          <p:cNvSpPr>
            <a:spLocks noGrp="1"/>
          </p:cNvSpPr>
          <p:nvPr>
            <p:ph type="body" sz="quarter" idx="16"/>
          </p:nvPr>
        </p:nvSpPr>
        <p:spPr>
          <a:xfrm>
            <a:off x="3157998" y="3554415"/>
            <a:ext cx="8133285" cy="410562"/>
          </a:xfrm>
        </p:spPr>
        <p:txBody>
          <a:bodyPr/>
          <a:lstStyle/>
          <a:p>
            <a:r>
              <a:rPr lang="en-US" sz="2668" dirty="0">
                <a:latin typeface="+mj-lt"/>
              </a:rPr>
              <a:t>[RE]DEFINING CULTURE</a:t>
            </a:r>
            <a:endParaRPr lang="en-US" sz="2668" dirty="0">
              <a:latin typeface="+mj-lt"/>
            </a:endParaRPr>
          </a:p>
        </p:txBody>
      </p:sp>
      <p:sp>
        <p:nvSpPr>
          <p:cNvPr id="4" name="Text Placeholder 3">
            <a:extLst>
              <a:ext uri="{FF2B5EF4-FFF2-40B4-BE49-F238E27FC236}">
                <a16:creationId xmlns:a16="http://schemas.microsoft.com/office/drawing/2014/main" id="{D1957F53-8038-595A-FB67-1A73CEECDFF4}"/>
              </a:ext>
            </a:extLst>
          </p:cNvPr>
          <p:cNvSpPr>
            <a:spLocks noGrp="1"/>
          </p:cNvSpPr>
          <p:nvPr>
            <p:ph type="body" sz="quarter" idx="14"/>
          </p:nvPr>
        </p:nvSpPr>
        <p:spPr>
          <a:xfrm>
            <a:off x="3157998" y="4301302"/>
            <a:ext cx="6680830" cy="559961"/>
          </a:xfrm>
        </p:spPr>
        <p:txBody>
          <a:bodyPr/>
          <a:lstStyle/>
          <a:p>
            <a:r>
              <a:rPr lang="en-US" dirty="0" smtClean="0">
                <a:latin typeface="+mj-lt"/>
              </a:rPr>
              <a:t>BENITA BANNIS</a:t>
            </a:r>
          </a:p>
          <a:p>
            <a:r>
              <a:rPr lang="en-US" dirty="0" smtClean="0">
                <a:latin typeface="+mj-lt"/>
              </a:rPr>
              <a:t>DIRECTOR, UF/IFAS OFFICE OF WORKFORCE DEVELOPMENT</a:t>
            </a:r>
            <a:endParaRPr lang="en-US" dirty="0">
              <a:latin typeface="+mj-lt"/>
            </a:endParaRPr>
          </a:p>
        </p:txBody>
      </p:sp>
    </p:spTree>
    <p:extLst>
      <p:ext uri="{BB962C8B-B14F-4D97-AF65-F5344CB8AC3E}">
        <p14:creationId xmlns:p14="http://schemas.microsoft.com/office/powerpoint/2010/main" val="14969985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35151" y="4739"/>
            <a:ext cx="13480245" cy="6855838"/>
          </a:xfrm>
          <a:custGeom>
            <a:avLst/>
            <a:gdLst/>
            <a:ahLst/>
            <a:cxnLst/>
            <a:rect l="l" t="t" r="r" b="b"/>
            <a:pathLst>
              <a:path w="20221787" h="10284479">
                <a:moveTo>
                  <a:pt x="0" y="0"/>
                </a:moveTo>
                <a:lnTo>
                  <a:pt x="20221788" y="0"/>
                </a:lnTo>
                <a:lnTo>
                  <a:pt x="20221788" y="10284479"/>
                </a:lnTo>
                <a:lnTo>
                  <a:pt x="0" y="10284479"/>
                </a:lnTo>
                <a:lnTo>
                  <a:pt x="0" y="0"/>
                </a:lnTo>
                <a:close/>
              </a:path>
            </a:pathLst>
          </a:custGeom>
          <a:blipFill>
            <a:blip r:embed="rId2"/>
            <a:stretch>
              <a:fillRect t="-77196" b="-77196"/>
            </a:stretch>
          </a:blipFill>
        </p:spPr>
      </p:sp>
      <p:sp>
        <p:nvSpPr>
          <p:cNvPr id="3" name="TextBox 3"/>
          <p:cNvSpPr txBox="1"/>
          <p:nvPr/>
        </p:nvSpPr>
        <p:spPr>
          <a:xfrm>
            <a:off x="1473525" y="2786848"/>
            <a:ext cx="8967495" cy="807913"/>
          </a:xfrm>
          <a:prstGeom prst="rect">
            <a:avLst/>
          </a:prstGeom>
        </p:spPr>
        <p:txBody>
          <a:bodyPr lIns="0" tIns="0" rIns="0" bIns="0" rtlCol="0" anchor="t">
            <a:spAutoFit/>
          </a:bodyPr>
          <a:lstStyle/>
          <a:p>
            <a:pPr marL="345413" lvl="1" indent="-172707" algn="just" defTabSz="609553">
              <a:lnSpc>
                <a:spcPts val="2144"/>
              </a:lnSpc>
              <a:buFont typeface="Arial"/>
              <a:buChar char="•"/>
            </a:pPr>
            <a:r>
              <a:rPr lang="en-US" sz="1698" dirty="0">
                <a:solidFill>
                  <a:srgbClr val="000000"/>
                </a:solidFill>
                <a:latin typeface="Segoe UI" panose="020B0502040204020203" pitchFamily="34" charset="0"/>
                <a:cs typeface="Segoe UI" panose="020B0502040204020203" pitchFamily="34" charset="0"/>
              </a:rPr>
              <a:t>Use of student fees to support student led-organizations.</a:t>
            </a:r>
          </a:p>
          <a:p>
            <a:pPr marL="345413" lvl="1" indent="-172707" algn="just" defTabSz="609553">
              <a:lnSpc>
                <a:spcPts val="2144"/>
              </a:lnSpc>
              <a:buFont typeface="Arial"/>
              <a:buChar char="•"/>
            </a:pPr>
            <a:r>
              <a:rPr lang="en-US" sz="1698" dirty="0">
                <a:solidFill>
                  <a:srgbClr val="000000"/>
                </a:solidFill>
                <a:latin typeface="Segoe UI" panose="020B0502040204020203" pitchFamily="34" charset="0"/>
                <a:cs typeface="Segoe UI" panose="020B0502040204020203" pitchFamily="34" charset="0"/>
              </a:rPr>
              <a:t>Use of facilities by student-led organizations (with approval).</a:t>
            </a:r>
          </a:p>
          <a:p>
            <a:pPr defTabSz="609553">
              <a:lnSpc>
                <a:spcPts val="2144"/>
              </a:lnSpc>
            </a:pPr>
            <a:endParaRPr lang="en-US" sz="1698" dirty="0">
              <a:solidFill>
                <a:srgbClr val="000000"/>
              </a:solidFill>
              <a:latin typeface="Segoe UI" panose="020B0502040204020203" pitchFamily="34" charset="0"/>
              <a:cs typeface="Segoe UI" panose="020B0502040204020203" pitchFamily="34" charset="0"/>
            </a:endParaRPr>
          </a:p>
        </p:txBody>
      </p:sp>
      <p:sp>
        <p:nvSpPr>
          <p:cNvPr id="4" name="TextBox 4"/>
          <p:cNvSpPr txBox="1"/>
          <p:nvPr/>
        </p:nvSpPr>
        <p:spPr>
          <a:xfrm>
            <a:off x="1649454" y="2322683"/>
            <a:ext cx="2632748" cy="384721"/>
          </a:xfrm>
          <a:prstGeom prst="rect">
            <a:avLst/>
          </a:prstGeom>
        </p:spPr>
        <p:txBody>
          <a:bodyPr lIns="0" tIns="0" rIns="0" bIns="0" rtlCol="0" anchor="t">
            <a:spAutoFit/>
          </a:bodyPr>
          <a:lstStyle/>
          <a:p>
            <a:pPr defTabSz="609553">
              <a:lnSpc>
                <a:spcPts val="2987"/>
              </a:lnSpc>
            </a:pPr>
            <a:r>
              <a:rPr lang="en-US" sz="2426" b="1" dirty="0">
                <a:solidFill>
                  <a:srgbClr val="0021A5"/>
                </a:solidFill>
                <a:latin typeface="Segoe UI" panose="020B0502040204020203" pitchFamily="34" charset="0"/>
                <a:cs typeface="Segoe UI" panose="020B0502040204020203" pitchFamily="34" charset="0"/>
              </a:rPr>
              <a:t>EXCEPTIONS</a:t>
            </a:r>
            <a:endParaRPr lang="en-US" sz="2426" b="1" dirty="0">
              <a:solidFill>
                <a:srgbClr val="0021A5"/>
              </a:solidFill>
              <a:latin typeface="Segoe UI" panose="020B0502040204020203" pitchFamily="34" charset="0"/>
              <a:cs typeface="Segoe UI" panose="020B0502040204020203" pitchFamily="34" charset="0"/>
            </a:endParaRPr>
          </a:p>
        </p:txBody>
      </p:sp>
      <p:sp>
        <p:nvSpPr>
          <p:cNvPr id="5" name="TextBox 5"/>
          <p:cNvSpPr txBox="1"/>
          <p:nvPr/>
        </p:nvSpPr>
        <p:spPr>
          <a:xfrm>
            <a:off x="4101866" y="5973171"/>
            <a:ext cx="4006209" cy="192360"/>
          </a:xfrm>
          <a:prstGeom prst="rect">
            <a:avLst/>
          </a:prstGeom>
        </p:spPr>
        <p:txBody>
          <a:bodyPr lIns="0" tIns="0" rIns="0" bIns="0" rtlCol="0" anchor="t">
            <a:spAutoFit/>
          </a:bodyPr>
          <a:lstStyle/>
          <a:p>
            <a:pPr algn="ctr" defTabSz="609553">
              <a:lnSpc>
                <a:spcPts val="1492"/>
              </a:lnSpc>
            </a:pPr>
            <a:r>
              <a:rPr lang="en-US" sz="800" dirty="0">
                <a:solidFill>
                  <a:srgbClr val="0021A5"/>
                </a:solidFill>
                <a:latin typeface="Gentona 1"/>
              </a:rPr>
              <a:t>UF/IFAS Office of the Senior Vice President</a:t>
            </a:r>
          </a:p>
        </p:txBody>
      </p:sp>
      <p:sp>
        <p:nvSpPr>
          <p:cNvPr id="6" name="TextBox 6"/>
          <p:cNvSpPr txBox="1"/>
          <p:nvPr/>
        </p:nvSpPr>
        <p:spPr>
          <a:xfrm>
            <a:off x="1649454" y="3934241"/>
            <a:ext cx="2632748" cy="282129"/>
          </a:xfrm>
          <a:prstGeom prst="rect">
            <a:avLst/>
          </a:prstGeom>
        </p:spPr>
        <p:txBody>
          <a:bodyPr lIns="0" tIns="0" rIns="0" bIns="0" rtlCol="0" anchor="t">
            <a:spAutoFit/>
          </a:bodyPr>
          <a:lstStyle/>
          <a:p>
            <a:pPr defTabSz="609553">
              <a:lnSpc>
                <a:spcPts val="2239"/>
              </a:lnSpc>
            </a:pPr>
            <a:r>
              <a:rPr lang="en-US" sz="1600" dirty="0">
                <a:solidFill>
                  <a:srgbClr val="0021A5"/>
                </a:solidFill>
                <a:latin typeface="Gentona Book"/>
              </a:rPr>
              <a:t>CH. 2023-82 (P. 6)</a:t>
            </a:r>
          </a:p>
        </p:txBody>
      </p:sp>
      <p:sp>
        <p:nvSpPr>
          <p:cNvPr id="7" name="TextBox 7"/>
          <p:cNvSpPr txBox="1"/>
          <p:nvPr/>
        </p:nvSpPr>
        <p:spPr>
          <a:xfrm>
            <a:off x="1649453" y="4363437"/>
            <a:ext cx="9485082" cy="1846659"/>
          </a:xfrm>
          <a:prstGeom prst="rect">
            <a:avLst/>
          </a:prstGeom>
        </p:spPr>
        <p:txBody>
          <a:bodyPr lIns="0" tIns="0" rIns="0" bIns="0" rtlCol="0" anchor="t">
            <a:spAutoFit/>
          </a:bodyPr>
          <a:lstStyle/>
          <a:p>
            <a:pPr defTabSz="609553">
              <a:lnSpc>
                <a:spcPts val="1786"/>
              </a:lnSpc>
            </a:pPr>
            <a:r>
              <a:rPr lang="en-US" sz="1333" i="1" dirty="0">
                <a:solidFill>
                  <a:srgbClr val="000000"/>
                </a:solidFill>
                <a:latin typeface="Segoe UI" panose="020B0502040204020203" pitchFamily="34" charset="0"/>
                <a:cs typeface="Segoe UI" panose="020B0502040204020203" pitchFamily="34" charset="0"/>
              </a:rPr>
              <a:t>...programs, campus activities, or functions </a:t>
            </a:r>
            <a:r>
              <a:rPr lang="en-US" sz="1333" b="1" i="1" dirty="0">
                <a:solidFill>
                  <a:srgbClr val="000000"/>
                </a:solidFill>
                <a:latin typeface="Segoe UI" panose="020B0502040204020203" pitchFamily="34" charset="0"/>
                <a:cs typeface="Segoe UI" panose="020B0502040204020203" pitchFamily="34" charset="0"/>
              </a:rPr>
              <a:t>required for compliance </a:t>
            </a:r>
            <a:r>
              <a:rPr lang="en-US" sz="1333" i="1" dirty="0">
                <a:solidFill>
                  <a:srgbClr val="000000"/>
                </a:solidFill>
                <a:latin typeface="Segoe UI" panose="020B0502040204020203" pitchFamily="34" charset="0"/>
                <a:cs typeface="Segoe UI" panose="020B0502040204020203" pitchFamily="34" charset="0"/>
              </a:rPr>
              <a:t>with general or federal laws or regulations; for obtaining or retaining </a:t>
            </a:r>
            <a:r>
              <a:rPr lang="en-US" sz="1333" b="1" i="1" dirty="0">
                <a:solidFill>
                  <a:srgbClr val="000000"/>
                </a:solidFill>
                <a:latin typeface="Segoe UI" panose="020B0502040204020203" pitchFamily="34" charset="0"/>
                <a:cs typeface="Segoe UI" panose="020B0502040204020203" pitchFamily="34" charset="0"/>
              </a:rPr>
              <a:t>institutional or discipline-specific accreditation </a:t>
            </a:r>
            <a:r>
              <a:rPr lang="en-US" sz="1333" i="1" dirty="0">
                <a:solidFill>
                  <a:srgbClr val="000000"/>
                </a:solidFill>
                <a:latin typeface="Segoe UI" panose="020B0502040204020203" pitchFamily="34" charset="0"/>
                <a:cs typeface="Segoe UI" panose="020B0502040204020203" pitchFamily="34" charset="0"/>
              </a:rPr>
              <a:t>with the approval of either the State Board of Education or the Board of Governors; or for </a:t>
            </a:r>
            <a:r>
              <a:rPr lang="en-US" sz="1333" b="1" i="1" u="sng" dirty="0">
                <a:solidFill>
                  <a:srgbClr val="000000"/>
                </a:solidFill>
                <a:latin typeface="Segoe UI" panose="020B0502040204020203" pitchFamily="34" charset="0"/>
                <a:cs typeface="Segoe UI" panose="020B0502040204020203" pitchFamily="34" charset="0"/>
              </a:rPr>
              <a:t>access programs for military veterans, Pell Grant recipients, first-generation college students, non-traditional students, “2+2” transfer students from the Florida College System, students from low-income families, or students with unique abilities...</a:t>
            </a:r>
          </a:p>
          <a:p>
            <a:pPr defTabSz="609553">
              <a:lnSpc>
                <a:spcPts val="1786"/>
              </a:lnSpc>
            </a:pPr>
            <a:endParaRPr lang="en-US" sz="1333" dirty="0">
              <a:solidFill>
                <a:srgbClr val="000000"/>
              </a:solidFill>
              <a:latin typeface="Segoe UI" panose="020B0502040204020203" pitchFamily="34" charset="0"/>
              <a:cs typeface="Segoe UI" panose="020B0502040204020203" pitchFamily="34" charset="0"/>
            </a:endParaRPr>
          </a:p>
          <a:p>
            <a:pPr defTabSz="609553">
              <a:lnSpc>
                <a:spcPts val="1786"/>
              </a:lnSpc>
            </a:pPr>
            <a:endParaRPr lang="en-US" sz="1333" dirty="0">
              <a:solidFill>
                <a:srgbClr val="000000"/>
              </a:solidFill>
              <a:latin typeface="Segoe UI" panose="020B0502040204020203" pitchFamily="34" charset="0"/>
              <a:cs typeface="Segoe UI" panose="020B0502040204020203" pitchFamily="34" charset="0"/>
            </a:endParaRPr>
          </a:p>
          <a:p>
            <a:pPr defTabSz="609553">
              <a:lnSpc>
                <a:spcPts val="1786"/>
              </a:lnSpc>
            </a:pPr>
            <a:endParaRPr lang="en-US" sz="1333" dirty="0">
              <a:solidFill>
                <a:srgbClr val="000000"/>
              </a:solidFill>
              <a:latin typeface="Segoe UI" panose="020B0502040204020203" pitchFamily="34" charset="0"/>
              <a:cs typeface="Segoe UI" panose="020B0502040204020203" pitchFamily="34" charset="0"/>
            </a:endParaRPr>
          </a:p>
        </p:txBody>
      </p:sp>
      <p:sp>
        <p:nvSpPr>
          <p:cNvPr id="9" name="TextBox 8"/>
          <p:cNvSpPr txBox="1"/>
          <p:nvPr/>
        </p:nvSpPr>
        <p:spPr>
          <a:xfrm>
            <a:off x="1473525" y="831660"/>
            <a:ext cx="5985534" cy="1051570"/>
          </a:xfrm>
          <a:prstGeom prst="rect">
            <a:avLst/>
          </a:prstGeom>
        </p:spPr>
        <p:txBody>
          <a:bodyPr lIns="0" tIns="0" rIns="0" bIns="0" rtlCol="0" anchor="t">
            <a:spAutoFit/>
          </a:bodyPr>
          <a:lstStyle/>
          <a:p>
            <a:pPr defTabSz="609553">
              <a:lnSpc>
                <a:spcPts val="8212"/>
              </a:lnSpc>
            </a:pPr>
            <a:r>
              <a:rPr lang="en-US" sz="4851" b="1" dirty="0">
                <a:solidFill>
                  <a:srgbClr val="FA4616"/>
                </a:solidFill>
                <a:latin typeface="Segoe UI" panose="020B0502040204020203" pitchFamily="34" charset="0"/>
                <a:cs typeface="Segoe UI" panose="020B0502040204020203" pitchFamily="34" charset="0"/>
              </a:rPr>
              <a:t>CHAPTER 2023-82</a:t>
            </a:r>
            <a:endParaRPr lang="en-US" sz="4851" b="1" dirty="0">
              <a:solidFill>
                <a:srgbClr val="FA4616"/>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5433149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2399380" y="2898207"/>
            <a:ext cx="7023578" cy="1697999"/>
          </a:xfrm>
        </p:spPr>
        <p:txBody>
          <a:bodyPr/>
          <a:lstStyle/>
          <a:p>
            <a:r>
              <a:rPr lang="en-US" b="0" dirty="0" smtClean="0"/>
              <a:t>TOWARDS ACTION</a:t>
            </a:r>
            <a:endParaRPr lang="en-US" b="0" dirty="0"/>
          </a:p>
        </p:txBody>
      </p:sp>
    </p:spTree>
    <p:extLst>
      <p:ext uri="{BB962C8B-B14F-4D97-AF65-F5344CB8AC3E}">
        <p14:creationId xmlns:p14="http://schemas.microsoft.com/office/powerpoint/2010/main" val="33767083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44123" y="241"/>
            <a:ext cx="13480245" cy="6855838"/>
          </a:xfrm>
          <a:custGeom>
            <a:avLst/>
            <a:gdLst/>
            <a:ahLst/>
            <a:cxnLst/>
            <a:rect l="l" t="t" r="r" b="b"/>
            <a:pathLst>
              <a:path w="20221787" h="10284479">
                <a:moveTo>
                  <a:pt x="0" y="0"/>
                </a:moveTo>
                <a:lnTo>
                  <a:pt x="20221788" y="0"/>
                </a:lnTo>
                <a:lnTo>
                  <a:pt x="20221788" y="10284479"/>
                </a:lnTo>
                <a:lnTo>
                  <a:pt x="0" y="10284479"/>
                </a:lnTo>
                <a:lnTo>
                  <a:pt x="0" y="0"/>
                </a:lnTo>
                <a:close/>
              </a:path>
            </a:pathLst>
          </a:custGeom>
          <a:blipFill>
            <a:blip r:embed="rId2"/>
            <a:stretch>
              <a:fillRect t="-77196" b="-77196"/>
            </a:stretch>
          </a:blipFill>
        </p:spPr>
      </p:sp>
      <p:sp>
        <p:nvSpPr>
          <p:cNvPr id="3" name="TextBox 3"/>
          <p:cNvSpPr txBox="1"/>
          <p:nvPr/>
        </p:nvSpPr>
        <p:spPr>
          <a:xfrm>
            <a:off x="1266931" y="2797752"/>
            <a:ext cx="9414494" cy="2090316"/>
          </a:xfrm>
          <a:prstGeom prst="rect">
            <a:avLst/>
          </a:prstGeom>
        </p:spPr>
        <p:txBody>
          <a:bodyPr wrap="square" lIns="0" tIns="0" rIns="0" bIns="0" rtlCol="0" anchor="t">
            <a:spAutoFit/>
          </a:bodyPr>
          <a:lstStyle/>
          <a:p>
            <a:pPr marL="287845" lvl="1" indent="-143922" algn="just" defTabSz="554492">
              <a:buFont typeface="Arial"/>
              <a:buChar char="•"/>
            </a:pPr>
            <a:r>
              <a:rPr lang="en-US" sz="1698" b="1" dirty="0">
                <a:solidFill>
                  <a:srgbClr val="000000"/>
                </a:solidFill>
                <a:latin typeface="Segoe UI"/>
              </a:rPr>
              <a:t>Research</a:t>
            </a:r>
            <a:r>
              <a:rPr lang="en-US" sz="1698" dirty="0">
                <a:solidFill>
                  <a:srgbClr val="000000"/>
                </a:solidFill>
                <a:latin typeface="Segoe UI"/>
              </a:rPr>
              <a:t>: </a:t>
            </a:r>
            <a:r>
              <a:rPr lang="en-US" sz="1698" dirty="0">
                <a:solidFill>
                  <a:srgbClr val="000000"/>
                </a:solidFill>
                <a:latin typeface="Segoe UI"/>
              </a:rPr>
              <a:t>Develop </a:t>
            </a:r>
            <a:r>
              <a:rPr lang="en-US" sz="1698" dirty="0">
                <a:solidFill>
                  <a:srgbClr val="000000"/>
                </a:solidFill>
                <a:latin typeface="Segoe UI"/>
              </a:rPr>
              <a:t>competencies for excellence.</a:t>
            </a:r>
          </a:p>
          <a:p>
            <a:pPr marL="287845" lvl="1" indent="-143922" algn="just" defTabSz="554492">
              <a:buFont typeface="Arial"/>
              <a:buChar char="•"/>
            </a:pPr>
            <a:r>
              <a:rPr lang="en-US" sz="1698" b="1" dirty="0">
                <a:solidFill>
                  <a:srgbClr val="000000"/>
                </a:solidFill>
                <a:latin typeface="Segoe UI"/>
              </a:rPr>
              <a:t>Extension</a:t>
            </a:r>
            <a:r>
              <a:rPr lang="en-US" sz="1698" dirty="0">
                <a:solidFill>
                  <a:srgbClr val="000000"/>
                </a:solidFill>
                <a:latin typeface="Segoe UI"/>
              </a:rPr>
              <a:t>: Utilize Extension expertise for greater impact.</a:t>
            </a:r>
          </a:p>
          <a:p>
            <a:pPr marL="287845" lvl="1" indent="-143922" algn="just" defTabSz="554492">
              <a:buFont typeface="Arial"/>
              <a:buChar char="•"/>
            </a:pPr>
            <a:r>
              <a:rPr lang="en-US" sz="1698" b="1" dirty="0">
                <a:solidFill>
                  <a:srgbClr val="000000"/>
                </a:solidFill>
                <a:latin typeface="Segoe UI"/>
              </a:rPr>
              <a:t>Teaching</a:t>
            </a:r>
            <a:r>
              <a:rPr lang="en-US" sz="1698" dirty="0">
                <a:solidFill>
                  <a:srgbClr val="000000"/>
                </a:solidFill>
                <a:latin typeface="Segoe UI"/>
              </a:rPr>
              <a:t>: </a:t>
            </a:r>
            <a:r>
              <a:rPr lang="en-US" sz="1698" dirty="0">
                <a:solidFill>
                  <a:srgbClr val="000000"/>
                </a:solidFill>
                <a:latin typeface="Segoe UI"/>
              </a:rPr>
              <a:t>Build </a:t>
            </a:r>
            <a:r>
              <a:rPr lang="en-US" sz="1698" dirty="0">
                <a:solidFill>
                  <a:srgbClr val="000000"/>
                </a:solidFill>
                <a:latin typeface="Segoe UI"/>
              </a:rPr>
              <a:t>meaningful connections between students, UF/IFAS, and their communities</a:t>
            </a:r>
            <a:r>
              <a:rPr lang="en-US" sz="1698" dirty="0">
                <a:solidFill>
                  <a:srgbClr val="000000"/>
                </a:solidFill>
                <a:latin typeface="Segoe UI"/>
              </a:rPr>
              <a:t>.</a:t>
            </a:r>
          </a:p>
          <a:p>
            <a:pPr marL="287845" lvl="1" indent="-143922" algn="just" defTabSz="554492">
              <a:buFont typeface="Arial"/>
              <a:buChar char="•"/>
            </a:pPr>
            <a:r>
              <a:rPr lang="en-US" sz="1698" b="1" dirty="0">
                <a:solidFill>
                  <a:srgbClr val="000000"/>
                </a:solidFill>
                <a:latin typeface="Segoe UI"/>
              </a:rPr>
              <a:t>UF/IFAS- wide</a:t>
            </a:r>
            <a:r>
              <a:rPr lang="en-US" sz="1698" dirty="0">
                <a:solidFill>
                  <a:srgbClr val="000000"/>
                </a:solidFill>
                <a:latin typeface="Segoe UI"/>
              </a:rPr>
              <a:t>: Assess and enact processes, practices that align with UF/IFAS’s cultural values.</a:t>
            </a:r>
            <a:endParaRPr lang="en-US" sz="1698" dirty="0">
              <a:solidFill>
                <a:srgbClr val="000000"/>
              </a:solidFill>
              <a:latin typeface="Segoe UI"/>
            </a:endParaRPr>
          </a:p>
          <a:p>
            <a:pPr algn="just" defTabSz="554492"/>
            <a:endParaRPr lang="en-US" sz="1698" dirty="0">
              <a:solidFill>
                <a:srgbClr val="000000"/>
              </a:solidFill>
              <a:latin typeface="Segoe UI"/>
            </a:endParaRPr>
          </a:p>
          <a:p>
            <a:pPr algn="just" defTabSz="554492"/>
            <a:endParaRPr lang="en-US" sz="1698" dirty="0">
              <a:solidFill>
                <a:srgbClr val="000000"/>
              </a:solidFill>
              <a:latin typeface="Segoe UI"/>
            </a:endParaRPr>
          </a:p>
          <a:p>
            <a:pPr algn="just" defTabSz="554492"/>
            <a:endParaRPr lang="en-US" sz="1698" dirty="0">
              <a:solidFill>
                <a:srgbClr val="000000"/>
              </a:solidFill>
              <a:latin typeface="Segoe UI"/>
            </a:endParaRPr>
          </a:p>
          <a:p>
            <a:pPr algn="just" defTabSz="554492"/>
            <a:endParaRPr lang="en-US" sz="1698" dirty="0">
              <a:solidFill>
                <a:srgbClr val="000000"/>
              </a:solidFill>
              <a:latin typeface="Segoe UI"/>
            </a:endParaRPr>
          </a:p>
        </p:txBody>
      </p:sp>
      <p:sp>
        <p:nvSpPr>
          <p:cNvPr id="4" name="TextBox 4"/>
          <p:cNvSpPr txBox="1"/>
          <p:nvPr/>
        </p:nvSpPr>
        <p:spPr>
          <a:xfrm>
            <a:off x="1299242" y="4187429"/>
            <a:ext cx="3965966" cy="384721"/>
          </a:xfrm>
          <a:prstGeom prst="rect">
            <a:avLst/>
          </a:prstGeom>
        </p:spPr>
        <p:txBody>
          <a:bodyPr lIns="0" tIns="0" rIns="0" bIns="0" rtlCol="0" anchor="t">
            <a:spAutoFit/>
          </a:bodyPr>
          <a:lstStyle/>
          <a:p>
            <a:pPr defTabSz="554492">
              <a:lnSpc>
                <a:spcPts val="2987"/>
              </a:lnSpc>
            </a:pPr>
            <a:r>
              <a:rPr lang="en-US" sz="2426" b="1" dirty="0">
                <a:solidFill>
                  <a:srgbClr val="0021A5"/>
                </a:solidFill>
                <a:latin typeface="Segoe UI" panose="020B0502040204020203" pitchFamily="34" charset="0"/>
                <a:cs typeface="Segoe UI" panose="020B0502040204020203" pitchFamily="34" charset="0"/>
              </a:rPr>
              <a:t>LEAD FROM THE FUTURE</a:t>
            </a:r>
          </a:p>
        </p:txBody>
      </p:sp>
      <p:sp>
        <p:nvSpPr>
          <p:cNvPr id="5" name="TextBox 5"/>
          <p:cNvSpPr txBox="1"/>
          <p:nvPr/>
        </p:nvSpPr>
        <p:spPr>
          <a:xfrm>
            <a:off x="4101866" y="5973171"/>
            <a:ext cx="4006209" cy="192360"/>
          </a:xfrm>
          <a:prstGeom prst="rect">
            <a:avLst/>
          </a:prstGeom>
        </p:spPr>
        <p:txBody>
          <a:bodyPr lIns="0" tIns="0" rIns="0" bIns="0" rtlCol="0" anchor="t">
            <a:spAutoFit/>
          </a:bodyPr>
          <a:lstStyle/>
          <a:p>
            <a:pPr algn="ctr" defTabSz="554492">
              <a:lnSpc>
                <a:spcPts val="1546"/>
              </a:lnSpc>
            </a:pPr>
            <a:r>
              <a:rPr lang="en-US" sz="800" dirty="0">
                <a:solidFill>
                  <a:srgbClr val="0021A5"/>
                </a:solidFill>
                <a:latin typeface="Gentona 1"/>
              </a:rPr>
              <a:t>UF/IFAS Office of the Senior Vice President</a:t>
            </a:r>
          </a:p>
        </p:txBody>
      </p:sp>
      <p:sp>
        <p:nvSpPr>
          <p:cNvPr id="6" name="TextBox 6"/>
          <p:cNvSpPr txBox="1"/>
          <p:nvPr/>
        </p:nvSpPr>
        <p:spPr>
          <a:xfrm>
            <a:off x="1278985" y="2183870"/>
            <a:ext cx="6665325" cy="384721"/>
          </a:xfrm>
          <a:prstGeom prst="rect">
            <a:avLst/>
          </a:prstGeom>
        </p:spPr>
        <p:txBody>
          <a:bodyPr wrap="square" lIns="0" tIns="0" rIns="0" bIns="0" rtlCol="0" anchor="t">
            <a:spAutoFit/>
          </a:bodyPr>
          <a:lstStyle/>
          <a:p>
            <a:pPr defTabSz="554492">
              <a:lnSpc>
                <a:spcPts val="2987"/>
              </a:lnSpc>
            </a:pPr>
            <a:r>
              <a:rPr lang="en-US" sz="2426" b="1" dirty="0">
                <a:solidFill>
                  <a:srgbClr val="0021A5"/>
                </a:solidFill>
                <a:latin typeface="Segoe UI"/>
              </a:rPr>
              <a:t>UF/IFAS COLLABORATIVE OPPORTUNITIES</a:t>
            </a:r>
            <a:endParaRPr lang="en-US" sz="2426" b="1" dirty="0">
              <a:solidFill>
                <a:srgbClr val="0021A5"/>
              </a:solidFill>
              <a:latin typeface="Segoe UI"/>
            </a:endParaRPr>
          </a:p>
        </p:txBody>
      </p:sp>
      <p:sp>
        <p:nvSpPr>
          <p:cNvPr id="7" name="TextBox 7"/>
          <p:cNvSpPr txBox="1"/>
          <p:nvPr/>
        </p:nvSpPr>
        <p:spPr>
          <a:xfrm>
            <a:off x="1278984" y="4688365"/>
            <a:ext cx="9511209" cy="783869"/>
          </a:xfrm>
          <a:prstGeom prst="rect">
            <a:avLst/>
          </a:prstGeom>
        </p:spPr>
        <p:txBody>
          <a:bodyPr lIns="0" tIns="0" rIns="0" bIns="0" rtlCol="0" anchor="t">
            <a:spAutoFit/>
          </a:bodyPr>
          <a:lstStyle/>
          <a:p>
            <a:pPr marL="287845" lvl="1" indent="-143922" algn="just" defTabSz="554492">
              <a:buFont typeface="Arial"/>
              <a:buChar char="•"/>
            </a:pPr>
            <a:r>
              <a:rPr lang="en-US" sz="1698" dirty="0">
                <a:solidFill>
                  <a:srgbClr val="000000"/>
                </a:solidFill>
                <a:latin typeface="Segoe UI"/>
              </a:rPr>
              <a:t>Connect </a:t>
            </a:r>
            <a:r>
              <a:rPr lang="en-US" sz="1698" dirty="0">
                <a:solidFill>
                  <a:srgbClr val="000000"/>
                </a:solidFill>
                <a:latin typeface="Segoe UI"/>
              </a:rPr>
              <a:t>ideas, programs </a:t>
            </a:r>
            <a:r>
              <a:rPr lang="en-US" sz="1698" dirty="0">
                <a:solidFill>
                  <a:srgbClr val="000000"/>
                </a:solidFill>
                <a:latin typeface="Segoe UI"/>
              </a:rPr>
              <a:t>and activities to the lived experiences of people.</a:t>
            </a:r>
          </a:p>
          <a:p>
            <a:pPr marL="287845" lvl="1" indent="-143922" algn="just" defTabSz="554492">
              <a:buFont typeface="Arial"/>
              <a:buChar char="•"/>
            </a:pPr>
            <a:r>
              <a:rPr lang="en-US" sz="1698" dirty="0">
                <a:solidFill>
                  <a:srgbClr val="000000"/>
                </a:solidFill>
                <a:latin typeface="Segoe UI"/>
              </a:rPr>
              <a:t>“Normal”= safety</a:t>
            </a:r>
            <a:r>
              <a:rPr lang="en-US" sz="1698" dirty="0">
                <a:solidFill>
                  <a:srgbClr val="000000"/>
                </a:solidFill>
                <a:latin typeface="Segoe UI"/>
              </a:rPr>
              <a:t>, </a:t>
            </a:r>
            <a:r>
              <a:rPr lang="en-US" sz="1698" dirty="0">
                <a:solidFill>
                  <a:srgbClr val="000000"/>
                </a:solidFill>
                <a:latin typeface="Segoe UI"/>
              </a:rPr>
              <a:t>trust</a:t>
            </a:r>
            <a:r>
              <a:rPr lang="en-US" sz="1698" dirty="0">
                <a:solidFill>
                  <a:srgbClr val="000000"/>
                </a:solidFill>
                <a:latin typeface="Segoe UI"/>
              </a:rPr>
              <a:t>, </a:t>
            </a:r>
            <a:r>
              <a:rPr lang="en-US" sz="1698" dirty="0">
                <a:solidFill>
                  <a:srgbClr val="000000"/>
                </a:solidFill>
                <a:latin typeface="Segoe UI"/>
              </a:rPr>
              <a:t>and a collaborative </a:t>
            </a:r>
            <a:r>
              <a:rPr lang="en-US" sz="1698" dirty="0">
                <a:solidFill>
                  <a:srgbClr val="000000"/>
                </a:solidFill>
                <a:latin typeface="Segoe UI"/>
              </a:rPr>
              <a:t>approach to addressing challenges. </a:t>
            </a:r>
          </a:p>
          <a:p>
            <a:pPr marL="287845" lvl="1" indent="-143922" algn="just" defTabSz="554492">
              <a:buFont typeface="Arial"/>
              <a:buChar char="•"/>
            </a:pPr>
            <a:r>
              <a:rPr lang="en-US" sz="1698" dirty="0">
                <a:solidFill>
                  <a:srgbClr val="000000"/>
                </a:solidFill>
                <a:latin typeface="Segoe UI"/>
              </a:rPr>
              <a:t>Dream </a:t>
            </a:r>
            <a:r>
              <a:rPr lang="en-US" sz="1698" dirty="0">
                <a:solidFill>
                  <a:srgbClr val="000000"/>
                </a:solidFill>
                <a:latin typeface="Segoe UI"/>
              </a:rPr>
              <a:t>big and </a:t>
            </a:r>
            <a:r>
              <a:rPr lang="en-US" sz="1698" dirty="0">
                <a:solidFill>
                  <a:srgbClr val="000000"/>
                </a:solidFill>
                <a:latin typeface="Segoe UI"/>
              </a:rPr>
              <a:t>strategically … DO NOT do it alone.</a:t>
            </a:r>
            <a:endParaRPr lang="en-US" sz="1698" dirty="0">
              <a:solidFill>
                <a:srgbClr val="000000"/>
              </a:solidFill>
              <a:latin typeface="Segoe UI"/>
            </a:endParaRPr>
          </a:p>
        </p:txBody>
      </p:sp>
      <p:sp>
        <p:nvSpPr>
          <p:cNvPr id="11" name="TextBox 11"/>
          <p:cNvSpPr txBox="1"/>
          <p:nvPr/>
        </p:nvSpPr>
        <p:spPr>
          <a:xfrm>
            <a:off x="1266931" y="469935"/>
            <a:ext cx="9309379" cy="1243930"/>
          </a:xfrm>
          <a:prstGeom prst="rect">
            <a:avLst/>
          </a:prstGeom>
        </p:spPr>
        <p:txBody>
          <a:bodyPr wrap="square" lIns="0" tIns="0" rIns="0" bIns="0" rtlCol="0" anchor="t">
            <a:spAutoFit/>
          </a:bodyPr>
          <a:lstStyle/>
          <a:p>
            <a:pPr defTabSz="554492">
              <a:lnSpc>
                <a:spcPts val="9706"/>
              </a:lnSpc>
            </a:pPr>
            <a:r>
              <a:rPr lang="en-US" sz="4851" b="1" dirty="0">
                <a:solidFill>
                  <a:srgbClr val="FA4616"/>
                </a:solidFill>
                <a:latin typeface="Segoe UI" panose="020B0502040204020203" pitchFamily="34" charset="0"/>
                <a:cs typeface="Segoe UI" panose="020B0502040204020203" pitchFamily="34" charset="0"/>
              </a:rPr>
              <a:t>OPPORTUNITIES FOR ACTION</a:t>
            </a:r>
            <a:endParaRPr lang="en-US" sz="4851" b="1" dirty="0">
              <a:solidFill>
                <a:srgbClr val="FA4616"/>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0486569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88B95-A44D-E527-F466-1B3DEBA05A44}"/>
              </a:ext>
            </a:extLst>
          </p:cNvPr>
          <p:cNvSpPr>
            <a:spLocks noGrp="1"/>
          </p:cNvSpPr>
          <p:nvPr>
            <p:ph type="title" idx="4294967295"/>
          </p:nvPr>
        </p:nvSpPr>
        <p:spPr>
          <a:xfrm>
            <a:off x="2941744" y="-296084"/>
            <a:ext cx="6308513" cy="186654"/>
          </a:xfrm>
        </p:spPr>
        <p:txBody>
          <a:bodyPr wrap="square" lIns="0" tIns="0" rIns="0" bIns="0" anchor="b">
            <a:spAutoFit/>
          </a:bodyPr>
          <a:lstStyle/>
          <a:p>
            <a:r>
              <a:rPr lang="en-US" sz="1213" dirty="0">
                <a:solidFill>
                  <a:schemeClr val="tx1"/>
                </a:solidFill>
                <a:latin typeface="Franklin Gothic Medium" panose="020B0603020102020204" pitchFamily="34" charset="0"/>
              </a:rPr>
              <a:t>ADD SLIDE TITLE HERE</a:t>
            </a:r>
          </a:p>
        </p:txBody>
      </p:sp>
      <p:sp>
        <p:nvSpPr>
          <p:cNvPr id="3" name="Text Placeholder 3">
            <a:extLst>
              <a:ext uri="{FF2B5EF4-FFF2-40B4-BE49-F238E27FC236}">
                <a16:creationId xmlns:a16="http://schemas.microsoft.com/office/drawing/2014/main" id="{D1957F53-8038-595A-FB67-1A73CEECDFF4}"/>
              </a:ext>
            </a:extLst>
          </p:cNvPr>
          <p:cNvSpPr txBox="1">
            <a:spLocks/>
          </p:cNvSpPr>
          <p:nvPr/>
        </p:nvSpPr>
        <p:spPr>
          <a:xfrm>
            <a:off x="3291223" y="2145647"/>
            <a:ext cx="6713142" cy="362808"/>
          </a:xfrm>
          <a:prstGeom prst="rect">
            <a:avLst/>
          </a:prstGeom>
        </p:spPr>
        <p:txBody>
          <a:bodyPr/>
          <a:lst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defTabSz="554492"/>
            <a:r>
              <a:rPr lang="en-US" sz="2183" kern="0" dirty="0" smtClean="0">
                <a:solidFill>
                  <a:prstClr val="white"/>
                </a:solidFill>
                <a:latin typeface="Segoe UI"/>
              </a:rPr>
              <a:t>Contact:</a:t>
            </a:r>
            <a:endParaRPr lang="en-US" sz="2183" kern="0" dirty="0">
              <a:solidFill>
                <a:prstClr val="white"/>
              </a:solidFill>
              <a:latin typeface="Gentona Book"/>
            </a:endParaRPr>
          </a:p>
          <a:p>
            <a:pPr defTabSz="554492"/>
            <a:endParaRPr lang="en-US" sz="2183" kern="0" dirty="0">
              <a:solidFill>
                <a:prstClr val="white"/>
              </a:solidFill>
              <a:latin typeface="Gentona Book"/>
            </a:endParaRPr>
          </a:p>
          <a:p>
            <a:pPr defTabSz="554492"/>
            <a:r>
              <a:rPr lang="en-US" sz="2183" b="1" kern="0" dirty="0">
                <a:solidFill>
                  <a:prstClr val="white"/>
                </a:solidFill>
                <a:latin typeface="Segoe UI"/>
              </a:rPr>
              <a:t>BENITA BANNIS</a:t>
            </a:r>
          </a:p>
          <a:p>
            <a:pPr defTabSz="554492"/>
            <a:r>
              <a:rPr lang="en-US" sz="1698" kern="0" dirty="0">
                <a:solidFill>
                  <a:prstClr val="white"/>
                </a:solidFill>
                <a:latin typeface="Segoe UI"/>
              </a:rPr>
              <a:t>DIRECTOR, UF/IFAS OFFICE OF WORKFORCE DEVELOPMENT</a:t>
            </a:r>
          </a:p>
          <a:p>
            <a:pPr defTabSz="554492"/>
            <a:endParaRPr lang="en-US" sz="1940" kern="0" dirty="0">
              <a:solidFill>
                <a:prstClr val="white"/>
              </a:solidFill>
              <a:latin typeface="Segoe UI"/>
            </a:endParaRPr>
          </a:p>
          <a:p>
            <a:pPr defTabSz="554492"/>
            <a:r>
              <a:rPr lang="en-US" sz="2183" kern="0" dirty="0">
                <a:solidFill>
                  <a:prstClr val="white"/>
                </a:solidFill>
                <a:latin typeface="Segoe UI"/>
              </a:rPr>
              <a:t>1013 McCarty Hall D</a:t>
            </a:r>
          </a:p>
          <a:p>
            <a:pPr defTabSz="554492"/>
            <a:r>
              <a:rPr lang="en-US" sz="2183" kern="0" dirty="0">
                <a:solidFill>
                  <a:prstClr val="white"/>
                </a:solidFill>
                <a:latin typeface="Segoe UI"/>
              </a:rPr>
              <a:t>bbannis@ufl.edu</a:t>
            </a:r>
          </a:p>
          <a:p>
            <a:pPr defTabSz="554492"/>
            <a:r>
              <a:rPr lang="en-US" sz="2183" kern="0" dirty="0">
                <a:solidFill>
                  <a:prstClr val="white"/>
                </a:solidFill>
                <a:latin typeface="Segoe UI"/>
              </a:rPr>
              <a:t>352-273-3491</a:t>
            </a:r>
            <a:endParaRPr lang="en-US" sz="2183" kern="0" dirty="0">
              <a:solidFill>
                <a:prstClr val="white"/>
              </a:solidFill>
              <a:latin typeface="Segoe UI"/>
            </a:endParaRPr>
          </a:p>
        </p:txBody>
      </p:sp>
    </p:spTree>
    <p:extLst>
      <p:ext uri="{BB962C8B-B14F-4D97-AF65-F5344CB8AC3E}">
        <p14:creationId xmlns:p14="http://schemas.microsoft.com/office/powerpoint/2010/main" val="23217925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778" y="241"/>
            <a:ext cx="12191144" cy="6855838"/>
          </a:xfrm>
          <a:custGeom>
            <a:avLst/>
            <a:gdLst/>
            <a:ahLst/>
            <a:cxnLst/>
            <a:rect l="l" t="t" r="r" b="b"/>
            <a:pathLst>
              <a:path w="18288000" h="10284479">
                <a:moveTo>
                  <a:pt x="0" y="0"/>
                </a:moveTo>
                <a:lnTo>
                  <a:pt x="18288000" y="0"/>
                </a:lnTo>
                <a:lnTo>
                  <a:pt x="18288000" y="10284479"/>
                </a:lnTo>
                <a:lnTo>
                  <a:pt x="0" y="10284479"/>
                </a:lnTo>
                <a:lnTo>
                  <a:pt x="0" y="0"/>
                </a:lnTo>
                <a:close/>
              </a:path>
            </a:pathLst>
          </a:custGeom>
          <a:blipFill>
            <a:blip r:embed="rId2"/>
            <a:stretch>
              <a:fillRect l="-5213" t="-77196" r="-5360" b="-77196"/>
            </a:stretch>
          </a:blipFill>
        </p:spPr>
        <p:txBody>
          <a:bodyPr/>
          <a:lstStyle/>
          <a:p>
            <a:pPr defTabSz="554492"/>
            <a:endParaRPr lang="en-US" sz="1200" dirty="0">
              <a:solidFill>
                <a:prstClr val="black"/>
              </a:solidFill>
              <a:latin typeface="Segoe UI"/>
            </a:endParaRPr>
          </a:p>
        </p:txBody>
      </p:sp>
      <p:sp>
        <p:nvSpPr>
          <p:cNvPr id="3" name="TextBox 3"/>
          <p:cNvSpPr txBox="1"/>
          <p:nvPr/>
        </p:nvSpPr>
        <p:spPr>
          <a:xfrm>
            <a:off x="4053171" y="2901036"/>
            <a:ext cx="6125818" cy="4090863"/>
          </a:xfrm>
          <a:prstGeom prst="rect">
            <a:avLst/>
          </a:prstGeom>
        </p:spPr>
        <p:txBody>
          <a:bodyPr wrap="square" lIns="0" tIns="0" rIns="0" bIns="0" rtlCol="0" anchor="t">
            <a:spAutoFit/>
          </a:bodyPr>
          <a:lstStyle/>
          <a:p>
            <a:pPr algn="r" defTabSz="554492">
              <a:lnSpc>
                <a:spcPts val="2859"/>
              </a:lnSpc>
            </a:pPr>
            <a:r>
              <a:rPr lang="en-US" sz="1940" spc="-27" dirty="0">
                <a:solidFill>
                  <a:srgbClr val="000000"/>
                </a:solidFill>
                <a:latin typeface="Segoe UI"/>
              </a:rPr>
              <a:t>Introduction</a:t>
            </a:r>
          </a:p>
          <a:p>
            <a:pPr algn="r" defTabSz="554492">
              <a:lnSpc>
                <a:spcPts val="2859"/>
              </a:lnSpc>
            </a:pPr>
            <a:r>
              <a:rPr lang="en-US" sz="1940" spc="-27" dirty="0">
                <a:solidFill>
                  <a:srgbClr val="000000"/>
                </a:solidFill>
                <a:latin typeface="Segoe UI"/>
              </a:rPr>
              <a:t>Purpose &amp; </a:t>
            </a:r>
            <a:r>
              <a:rPr lang="en-US" sz="1940" spc="-27" dirty="0" smtClean="0">
                <a:solidFill>
                  <a:srgbClr val="000000"/>
                </a:solidFill>
                <a:latin typeface="Segoe UI"/>
              </a:rPr>
              <a:t>Expectations</a:t>
            </a:r>
            <a:endParaRPr lang="en-US" sz="1940" spc="-27" dirty="0">
              <a:solidFill>
                <a:srgbClr val="000000"/>
              </a:solidFill>
              <a:latin typeface="Segoe UI"/>
            </a:endParaRPr>
          </a:p>
          <a:p>
            <a:pPr algn="r" defTabSz="554492">
              <a:lnSpc>
                <a:spcPts val="2859"/>
              </a:lnSpc>
            </a:pPr>
            <a:r>
              <a:rPr lang="en-US" sz="1940" spc="-27" dirty="0">
                <a:solidFill>
                  <a:srgbClr val="000000"/>
                </a:solidFill>
                <a:latin typeface="Segoe UI"/>
              </a:rPr>
              <a:t>Chapter </a:t>
            </a:r>
            <a:r>
              <a:rPr lang="en-US" sz="1940" spc="-27" dirty="0">
                <a:solidFill>
                  <a:srgbClr val="000000"/>
                </a:solidFill>
                <a:latin typeface="Segoe UI"/>
              </a:rPr>
              <a:t>2023-82</a:t>
            </a:r>
          </a:p>
          <a:p>
            <a:pPr algn="r" defTabSz="554492">
              <a:lnSpc>
                <a:spcPts val="2859"/>
              </a:lnSpc>
            </a:pPr>
            <a:r>
              <a:rPr lang="en-US" sz="1940" spc="-27" dirty="0">
                <a:solidFill>
                  <a:srgbClr val="000000"/>
                </a:solidFill>
                <a:latin typeface="Segoe UI"/>
              </a:rPr>
              <a:t>Opportunities for Action</a:t>
            </a:r>
          </a:p>
          <a:p>
            <a:pPr algn="r" defTabSz="554492">
              <a:lnSpc>
                <a:spcPts val="2859"/>
              </a:lnSpc>
            </a:pPr>
            <a:r>
              <a:rPr lang="en-US" sz="1940" spc="-27" dirty="0">
                <a:solidFill>
                  <a:srgbClr val="000000"/>
                </a:solidFill>
                <a:latin typeface="Segoe UI"/>
              </a:rPr>
              <a:t>Q&amp; A</a:t>
            </a:r>
          </a:p>
          <a:p>
            <a:pPr algn="r" defTabSz="554492">
              <a:lnSpc>
                <a:spcPts val="2859"/>
              </a:lnSpc>
            </a:pPr>
            <a:endParaRPr lang="en-US" sz="1940" spc="-27" dirty="0">
              <a:solidFill>
                <a:srgbClr val="000000"/>
              </a:solidFill>
              <a:latin typeface="Segoe UI"/>
            </a:endParaRPr>
          </a:p>
          <a:p>
            <a:pPr algn="r" defTabSz="554492">
              <a:lnSpc>
                <a:spcPts val="2859"/>
              </a:lnSpc>
            </a:pPr>
            <a:endParaRPr lang="en-US" sz="1940" spc="-27" dirty="0">
              <a:solidFill>
                <a:srgbClr val="000000"/>
              </a:solidFill>
              <a:latin typeface="Segoe UI"/>
            </a:endParaRPr>
          </a:p>
          <a:p>
            <a:pPr algn="r" defTabSz="554492">
              <a:lnSpc>
                <a:spcPts val="2859"/>
              </a:lnSpc>
            </a:pPr>
            <a:endParaRPr lang="en-US" sz="1940" spc="-27" dirty="0">
              <a:solidFill>
                <a:srgbClr val="000000"/>
              </a:solidFill>
              <a:latin typeface="Segoe UI"/>
            </a:endParaRPr>
          </a:p>
          <a:p>
            <a:pPr algn="r" defTabSz="554492">
              <a:lnSpc>
                <a:spcPts val="2859"/>
              </a:lnSpc>
            </a:pPr>
            <a:r>
              <a:rPr lang="en-US" sz="1213" b="1" dirty="0">
                <a:solidFill>
                  <a:srgbClr val="44546A"/>
                </a:solidFill>
                <a:latin typeface="Segoe UI"/>
              </a:rPr>
              <a:t>Inbox Link</a:t>
            </a:r>
            <a:r>
              <a:rPr lang="en-US" sz="1213" dirty="0">
                <a:solidFill>
                  <a:srgbClr val="000000"/>
                </a:solidFill>
                <a:latin typeface="Segoe UI"/>
              </a:rPr>
              <a:t>: https://ufl.qualtrics.com/jfe/form/SV_9RiUEXkWNKzoVim</a:t>
            </a:r>
            <a:endParaRPr lang="en-US" sz="1213" u="sng" kern="100" dirty="0">
              <a:solidFill>
                <a:srgbClr val="32363A"/>
              </a:solidFill>
              <a:latin typeface="Segoe UI"/>
              <a:ea typeface="Calibri" panose="020F0502020204030204" pitchFamily="34" charset="0"/>
              <a:cs typeface="Times New Roman" panose="02020603050405020304" pitchFamily="18" charset="0"/>
              <a:hlinkClick r:id="rId3"/>
            </a:endParaRPr>
          </a:p>
          <a:p>
            <a:pPr algn="r" defTabSz="554492">
              <a:lnSpc>
                <a:spcPts val="2859"/>
              </a:lnSpc>
            </a:pPr>
            <a:endParaRPr lang="en-US" sz="1940" spc="-27" dirty="0">
              <a:solidFill>
                <a:srgbClr val="000000"/>
              </a:solidFill>
              <a:latin typeface="Segoe UI"/>
            </a:endParaRPr>
          </a:p>
          <a:p>
            <a:pPr algn="r" defTabSz="554492">
              <a:lnSpc>
                <a:spcPts val="2859"/>
              </a:lnSpc>
            </a:pPr>
            <a:endParaRPr lang="en-US" sz="1940" spc="-27" dirty="0">
              <a:solidFill>
                <a:srgbClr val="000000"/>
              </a:solidFill>
              <a:latin typeface="Segoe UI"/>
            </a:endParaRPr>
          </a:p>
        </p:txBody>
      </p:sp>
      <p:sp>
        <p:nvSpPr>
          <p:cNvPr id="4" name="TextBox 4"/>
          <p:cNvSpPr txBox="1"/>
          <p:nvPr/>
        </p:nvSpPr>
        <p:spPr>
          <a:xfrm>
            <a:off x="1013148" y="1302505"/>
            <a:ext cx="8548433" cy="1051570"/>
          </a:xfrm>
          <a:prstGeom prst="rect">
            <a:avLst/>
          </a:prstGeom>
        </p:spPr>
        <p:txBody>
          <a:bodyPr wrap="square" lIns="0" tIns="0" rIns="0" bIns="0" rtlCol="0" anchor="t">
            <a:spAutoFit/>
          </a:bodyPr>
          <a:lstStyle/>
          <a:p>
            <a:pPr defTabSz="554492">
              <a:lnSpc>
                <a:spcPts val="8212"/>
              </a:lnSpc>
            </a:pPr>
            <a:r>
              <a:rPr lang="en-US" sz="4851" b="1" dirty="0">
                <a:solidFill>
                  <a:srgbClr val="FA4616"/>
                </a:solidFill>
                <a:latin typeface="Gentona Book"/>
              </a:rPr>
              <a:t> TODAY'S DISCUSSION</a:t>
            </a:r>
            <a:endParaRPr lang="en-US" sz="4851" b="1" dirty="0">
              <a:solidFill>
                <a:srgbClr val="FA4616"/>
              </a:solidFill>
              <a:latin typeface="Gentona Book"/>
            </a:endParaRPr>
          </a:p>
        </p:txBody>
      </p:sp>
      <p:pic>
        <p:nvPicPr>
          <p:cNvPr id="9" name="Picture 8">
            <a:extLst>
              <a:ext uri="{FF2B5EF4-FFF2-40B4-BE49-F238E27FC236}">
                <a16:creationId xmlns:a16="http://schemas.microsoft.com/office/drawing/2014/main" id="{75858C01-2889-E403-B3CA-4F2F1BF83455}"/>
              </a:ext>
            </a:extLst>
          </p:cNvPr>
          <p:cNvPicPr>
            <a:picLocks noChangeAspect="1"/>
          </p:cNvPicPr>
          <p:nvPr/>
        </p:nvPicPr>
        <p:blipFill>
          <a:blip r:embed="rId4"/>
          <a:stretch>
            <a:fillRect/>
          </a:stretch>
        </p:blipFill>
        <p:spPr>
          <a:xfrm>
            <a:off x="2077727" y="2937741"/>
            <a:ext cx="1994698" cy="1994698"/>
          </a:xfrm>
          <a:prstGeom prst="rect">
            <a:avLst/>
          </a:prstGeom>
        </p:spPr>
      </p:pic>
    </p:spTree>
    <p:extLst>
      <p:ext uri="{BB962C8B-B14F-4D97-AF65-F5344CB8AC3E}">
        <p14:creationId xmlns:p14="http://schemas.microsoft.com/office/powerpoint/2010/main" val="39082110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35152" y="2162"/>
            <a:ext cx="13480245" cy="6855838"/>
          </a:xfrm>
          <a:custGeom>
            <a:avLst/>
            <a:gdLst/>
            <a:ahLst/>
            <a:cxnLst/>
            <a:rect l="l" t="t" r="r" b="b"/>
            <a:pathLst>
              <a:path w="20221787" h="10284479">
                <a:moveTo>
                  <a:pt x="0" y="0"/>
                </a:moveTo>
                <a:lnTo>
                  <a:pt x="20221787" y="0"/>
                </a:lnTo>
                <a:lnTo>
                  <a:pt x="20221787" y="10284479"/>
                </a:lnTo>
                <a:lnTo>
                  <a:pt x="0" y="10284479"/>
                </a:lnTo>
                <a:lnTo>
                  <a:pt x="0" y="0"/>
                </a:lnTo>
                <a:close/>
              </a:path>
            </a:pathLst>
          </a:custGeom>
          <a:blipFill>
            <a:blip r:embed="rId2"/>
            <a:stretch>
              <a:fillRect t="-77196" b="-77196"/>
            </a:stretch>
          </a:blipFill>
        </p:spPr>
      </p:sp>
      <p:sp>
        <p:nvSpPr>
          <p:cNvPr id="4" name="TextBox 4"/>
          <p:cNvSpPr txBox="1"/>
          <p:nvPr/>
        </p:nvSpPr>
        <p:spPr>
          <a:xfrm>
            <a:off x="805123" y="3787276"/>
            <a:ext cx="2428916" cy="384721"/>
          </a:xfrm>
          <a:prstGeom prst="rect">
            <a:avLst/>
          </a:prstGeom>
        </p:spPr>
        <p:txBody>
          <a:bodyPr lIns="0" tIns="0" rIns="0" bIns="0" rtlCol="0" anchor="t">
            <a:spAutoFit/>
          </a:bodyPr>
          <a:lstStyle/>
          <a:p>
            <a:pPr defTabSz="554492">
              <a:lnSpc>
                <a:spcPts val="2987"/>
              </a:lnSpc>
            </a:pPr>
            <a:r>
              <a:rPr lang="en-US" sz="2426" b="1" dirty="0">
                <a:solidFill>
                  <a:srgbClr val="0021A5"/>
                </a:solidFill>
                <a:latin typeface="Segoe UI"/>
              </a:rPr>
              <a:t>IDENTITY</a:t>
            </a:r>
          </a:p>
        </p:txBody>
      </p:sp>
      <p:sp>
        <p:nvSpPr>
          <p:cNvPr id="5" name="TextBox 5"/>
          <p:cNvSpPr txBox="1"/>
          <p:nvPr/>
        </p:nvSpPr>
        <p:spPr>
          <a:xfrm>
            <a:off x="4101866" y="6068087"/>
            <a:ext cx="4006209" cy="192360"/>
          </a:xfrm>
          <a:prstGeom prst="rect">
            <a:avLst/>
          </a:prstGeom>
        </p:spPr>
        <p:txBody>
          <a:bodyPr lIns="0" tIns="0" rIns="0" bIns="0" rtlCol="0" anchor="t">
            <a:spAutoFit/>
          </a:bodyPr>
          <a:lstStyle/>
          <a:p>
            <a:pPr algn="ctr" defTabSz="554492">
              <a:lnSpc>
                <a:spcPts val="1492"/>
              </a:lnSpc>
            </a:pPr>
            <a:r>
              <a:rPr lang="en-US" sz="800" dirty="0">
                <a:solidFill>
                  <a:srgbClr val="0021A5"/>
                </a:solidFill>
                <a:latin typeface="Gentona 1"/>
              </a:rPr>
              <a:t>UF/IFAS Office of the Senior Vice President</a:t>
            </a:r>
          </a:p>
        </p:txBody>
      </p:sp>
      <p:sp>
        <p:nvSpPr>
          <p:cNvPr id="6" name="TextBox 6"/>
          <p:cNvSpPr txBox="1"/>
          <p:nvPr/>
        </p:nvSpPr>
        <p:spPr>
          <a:xfrm>
            <a:off x="4083952" y="2029286"/>
            <a:ext cx="1052004" cy="384721"/>
          </a:xfrm>
          <a:prstGeom prst="rect">
            <a:avLst/>
          </a:prstGeom>
        </p:spPr>
        <p:txBody>
          <a:bodyPr lIns="0" tIns="0" rIns="0" bIns="0" rtlCol="0" anchor="t">
            <a:spAutoFit/>
          </a:bodyPr>
          <a:lstStyle/>
          <a:p>
            <a:pPr defTabSz="554492">
              <a:lnSpc>
                <a:spcPts val="2987"/>
              </a:lnSpc>
            </a:pPr>
            <a:r>
              <a:rPr lang="en-US" sz="2183" b="1" dirty="0">
                <a:solidFill>
                  <a:srgbClr val="0021A5"/>
                </a:solidFill>
                <a:latin typeface="Gentona Book"/>
              </a:rPr>
              <a:t>ROLE</a:t>
            </a:r>
          </a:p>
        </p:txBody>
      </p:sp>
      <p:sp>
        <p:nvSpPr>
          <p:cNvPr id="7" name="TextBox 7"/>
          <p:cNvSpPr txBox="1"/>
          <p:nvPr/>
        </p:nvSpPr>
        <p:spPr>
          <a:xfrm>
            <a:off x="7158778" y="2658944"/>
            <a:ext cx="4091338" cy="2612895"/>
          </a:xfrm>
          <a:prstGeom prst="rect">
            <a:avLst/>
          </a:prstGeom>
        </p:spPr>
        <p:txBody>
          <a:bodyPr wrap="square" lIns="0" tIns="0" rIns="0" bIns="0" rtlCol="0" anchor="t">
            <a:spAutoFit/>
          </a:bodyPr>
          <a:lstStyle/>
          <a:p>
            <a:pPr marL="259060" lvl="1" indent="-129530" defTabSz="554492">
              <a:buFont typeface="Arial"/>
              <a:buChar char="•"/>
            </a:pPr>
            <a:r>
              <a:rPr lang="en-US" sz="1698" spc="-15" dirty="0">
                <a:solidFill>
                  <a:srgbClr val="000000"/>
                </a:solidFill>
                <a:latin typeface="Segoe UI"/>
              </a:rPr>
              <a:t>How do we support the people who make our organization exceptional?  </a:t>
            </a:r>
          </a:p>
          <a:p>
            <a:pPr marL="259060" lvl="1" indent="-129530" defTabSz="554492">
              <a:buFont typeface="Arial"/>
              <a:buChar char="•"/>
            </a:pPr>
            <a:endParaRPr lang="en-US" sz="1698" spc="-15" dirty="0">
              <a:solidFill>
                <a:srgbClr val="000000"/>
              </a:solidFill>
              <a:latin typeface="Segoe UI"/>
            </a:endParaRPr>
          </a:p>
          <a:p>
            <a:pPr marL="259060" lvl="1" indent="-129530" defTabSz="554492">
              <a:buFont typeface="Arial"/>
              <a:buChar char="•"/>
            </a:pPr>
            <a:r>
              <a:rPr lang="en-US" sz="1698" spc="-15" dirty="0">
                <a:solidFill>
                  <a:srgbClr val="000000"/>
                </a:solidFill>
                <a:latin typeface="Segoe UI"/>
              </a:rPr>
              <a:t>How can we develop people who produce positive outcomes?</a:t>
            </a:r>
            <a:endParaRPr lang="en-US" sz="1698" spc="-15" dirty="0">
              <a:solidFill>
                <a:srgbClr val="000000"/>
              </a:solidFill>
              <a:latin typeface="Segoe UI"/>
            </a:endParaRPr>
          </a:p>
          <a:p>
            <a:pPr marL="129530" lvl="1" defTabSz="554492"/>
            <a:endParaRPr lang="en-US" sz="1698" spc="-15" dirty="0">
              <a:solidFill>
                <a:srgbClr val="000000"/>
              </a:solidFill>
              <a:latin typeface="Segoe UI"/>
            </a:endParaRPr>
          </a:p>
          <a:p>
            <a:pPr marL="259060" lvl="1" indent="-129530" defTabSz="554492">
              <a:buFont typeface="Arial"/>
              <a:buChar char="•"/>
            </a:pPr>
            <a:r>
              <a:rPr lang="en-US" sz="1698" spc="-15" dirty="0">
                <a:solidFill>
                  <a:srgbClr val="000000"/>
                </a:solidFill>
                <a:latin typeface="Segoe UI"/>
              </a:rPr>
              <a:t>How do we respond to people's needs</a:t>
            </a:r>
            <a:r>
              <a:rPr lang="en-US" sz="1698" spc="-15" dirty="0">
                <a:solidFill>
                  <a:srgbClr val="000000"/>
                </a:solidFill>
                <a:latin typeface="Segoe UI"/>
              </a:rPr>
              <a:t>?</a:t>
            </a:r>
          </a:p>
          <a:p>
            <a:pPr marL="129530" lvl="1" defTabSz="554492"/>
            <a:endParaRPr lang="en-US" sz="1698" spc="-15" dirty="0">
              <a:solidFill>
                <a:srgbClr val="000000"/>
              </a:solidFill>
              <a:latin typeface="Segoe UI"/>
            </a:endParaRPr>
          </a:p>
          <a:p>
            <a:pPr marL="259060" lvl="1" indent="-129530" defTabSz="554492">
              <a:buFont typeface="Arial"/>
              <a:buChar char="•"/>
            </a:pPr>
            <a:r>
              <a:rPr lang="en-US" sz="1698" spc="-15" dirty="0">
                <a:solidFill>
                  <a:srgbClr val="000000"/>
                </a:solidFill>
                <a:latin typeface="Segoe UI"/>
              </a:rPr>
              <a:t>How can we become better partners to people?  </a:t>
            </a:r>
          </a:p>
        </p:txBody>
      </p:sp>
      <p:sp>
        <p:nvSpPr>
          <p:cNvPr id="8" name="TextBox 8"/>
          <p:cNvSpPr txBox="1"/>
          <p:nvPr/>
        </p:nvSpPr>
        <p:spPr>
          <a:xfrm>
            <a:off x="1038140" y="391218"/>
            <a:ext cx="5242691" cy="1192634"/>
          </a:xfrm>
          <a:prstGeom prst="rect">
            <a:avLst/>
          </a:prstGeom>
        </p:spPr>
        <p:txBody>
          <a:bodyPr wrap="square" lIns="0" tIns="0" rIns="0" bIns="0" rtlCol="0" anchor="t">
            <a:spAutoFit/>
          </a:bodyPr>
          <a:lstStyle/>
          <a:p>
            <a:pPr defTabSz="554492">
              <a:lnSpc>
                <a:spcPts val="9332"/>
              </a:lnSpc>
            </a:pPr>
            <a:r>
              <a:rPr lang="en-US" sz="4851" b="1" dirty="0">
                <a:solidFill>
                  <a:srgbClr val="FA4616"/>
                </a:solidFill>
                <a:latin typeface="Segoe UI"/>
              </a:rPr>
              <a:t>INTRODUCTION</a:t>
            </a:r>
            <a:endParaRPr lang="en-US" sz="4851" b="1" dirty="0">
              <a:solidFill>
                <a:srgbClr val="FA4616"/>
              </a:solidFill>
              <a:latin typeface="Segoe UI"/>
            </a:endParaRPr>
          </a:p>
        </p:txBody>
      </p:sp>
      <p:sp>
        <p:nvSpPr>
          <p:cNvPr id="9" name="TextBox 9"/>
          <p:cNvSpPr txBox="1"/>
          <p:nvPr/>
        </p:nvSpPr>
        <p:spPr>
          <a:xfrm>
            <a:off x="3046289" y="2598392"/>
            <a:ext cx="3465581" cy="2874185"/>
          </a:xfrm>
          <a:prstGeom prst="rect">
            <a:avLst/>
          </a:prstGeom>
        </p:spPr>
        <p:txBody>
          <a:bodyPr wrap="square" lIns="0" tIns="0" rIns="0" bIns="0" rtlCol="0" anchor="t">
            <a:spAutoFit/>
          </a:bodyPr>
          <a:lstStyle/>
          <a:p>
            <a:pPr marL="259060" lvl="1" indent="-129530" defTabSz="554492">
              <a:buFont typeface="Arial"/>
              <a:buChar char="•"/>
            </a:pPr>
            <a:r>
              <a:rPr lang="en-US" sz="1698" spc="-15" dirty="0">
                <a:solidFill>
                  <a:srgbClr val="000000"/>
                </a:solidFill>
                <a:latin typeface="Segoe UI" panose="020B0502040204020203" pitchFamily="34" charset="0"/>
                <a:cs typeface="Segoe UI" panose="020B0502040204020203" pitchFamily="34" charset="0"/>
              </a:rPr>
              <a:t>Climate and experiences.</a:t>
            </a:r>
          </a:p>
          <a:p>
            <a:pPr marL="129530" lvl="1" defTabSz="554492"/>
            <a:endParaRPr lang="en-US" sz="1698" spc="-15" dirty="0">
              <a:solidFill>
                <a:srgbClr val="000000"/>
              </a:solidFill>
              <a:latin typeface="Segoe UI" panose="020B0502040204020203" pitchFamily="34" charset="0"/>
              <a:cs typeface="Segoe UI" panose="020B0502040204020203" pitchFamily="34" charset="0"/>
            </a:endParaRPr>
          </a:p>
          <a:p>
            <a:pPr marL="129530" lvl="1" defTabSz="554492"/>
            <a:endParaRPr lang="en-US" sz="1698" spc="-15" dirty="0">
              <a:solidFill>
                <a:srgbClr val="000000"/>
              </a:solidFill>
              <a:latin typeface="Segoe UI" panose="020B0502040204020203" pitchFamily="34" charset="0"/>
              <a:cs typeface="Segoe UI" panose="020B0502040204020203" pitchFamily="34" charset="0"/>
            </a:endParaRPr>
          </a:p>
          <a:p>
            <a:pPr marL="259060" lvl="1" indent="-129530" defTabSz="554492">
              <a:buFont typeface="Arial"/>
              <a:buChar char="•"/>
            </a:pPr>
            <a:r>
              <a:rPr lang="en-US" sz="1698" spc="-15" dirty="0">
                <a:solidFill>
                  <a:srgbClr val="000000"/>
                </a:solidFill>
                <a:latin typeface="Segoe UI" panose="020B0502040204020203" pitchFamily="34" charset="0"/>
                <a:cs typeface="Segoe UI" panose="020B0502040204020203" pitchFamily="34" charset="0"/>
              </a:rPr>
              <a:t>A</a:t>
            </a:r>
            <a:r>
              <a:rPr lang="en-US" sz="1698" spc="-15" dirty="0">
                <a:solidFill>
                  <a:srgbClr val="000000"/>
                </a:solidFill>
                <a:latin typeface="Segoe UI" panose="020B0502040204020203" pitchFamily="34" charset="0"/>
                <a:cs typeface="Segoe UI" panose="020B0502040204020203" pitchFamily="34" charset="0"/>
              </a:rPr>
              <a:t>ccess </a:t>
            </a:r>
            <a:r>
              <a:rPr lang="en-US" sz="1698" spc="-15" dirty="0">
                <a:solidFill>
                  <a:srgbClr val="000000"/>
                </a:solidFill>
                <a:latin typeface="Segoe UI" panose="020B0502040204020203" pitchFamily="34" charset="0"/>
                <a:cs typeface="Segoe UI" panose="020B0502040204020203" pitchFamily="34" charset="0"/>
              </a:rPr>
              <a:t>and competencies. </a:t>
            </a:r>
            <a:endParaRPr lang="en-US" sz="1698" spc="-15" dirty="0">
              <a:solidFill>
                <a:srgbClr val="000000"/>
              </a:solidFill>
              <a:latin typeface="Segoe UI" panose="020B0502040204020203" pitchFamily="34" charset="0"/>
              <a:cs typeface="Segoe UI" panose="020B0502040204020203" pitchFamily="34" charset="0"/>
            </a:endParaRPr>
          </a:p>
          <a:p>
            <a:pPr marL="129530" lvl="1" defTabSz="554492"/>
            <a:endParaRPr lang="en-US" sz="1698" spc="-15" dirty="0">
              <a:solidFill>
                <a:srgbClr val="000000"/>
              </a:solidFill>
              <a:latin typeface="Segoe UI" panose="020B0502040204020203" pitchFamily="34" charset="0"/>
              <a:cs typeface="Segoe UI" panose="020B0502040204020203" pitchFamily="34" charset="0"/>
            </a:endParaRPr>
          </a:p>
          <a:p>
            <a:pPr marL="129530" lvl="1" defTabSz="554492"/>
            <a:endParaRPr lang="en-US" sz="1698" spc="-15" dirty="0">
              <a:solidFill>
                <a:srgbClr val="000000"/>
              </a:solidFill>
              <a:latin typeface="Segoe UI" panose="020B0502040204020203" pitchFamily="34" charset="0"/>
              <a:cs typeface="Segoe UI" panose="020B0502040204020203" pitchFamily="34" charset="0"/>
            </a:endParaRPr>
          </a:p>
          <a:p>
            <a:pPr marL="259060" lvl="1" indent="-129530" defTabSz="554492">
              <a:buFont typeface="Arial"/>
              <a:buChar char="•"/>
            </a:pPr>
            <a:r>
              <a:rPr lang="en-US" sz="1698" spc="-15" dirty="0">
                <a:solidFill>
                  <a:srgbClr val="000000"/>
                </a:solidFill>
                <a:latin typeface="Segoe UI" panose="020B0502040204020203" pitchFamily="34" charset="0"/>
                <a:cs typeface="Segoe UI" panose="020B0502040204020203" pitchFamily="34" charset="0"/>
              </a:rPr>
              <a:t>C</a:t>
            </a:r>
            <a:r>
              <a:rPr lang="en-US" sz="1698" spc="-15" dirty="0">
                <a:solidFill>
                  <a:srgbClr val="000000"/>
                </a:solidFill>
                <a:latin typeface="Segoe UI" panose="020B0502040204020203" pitchFamily="34" charset="0"/>
                <a:cs typeface="Segoe UI" panose="020B0502040204020203" pitchFamily="34" charset="0"/>
              </a:rPr>
              <a:t>ritical </a:t>
            </a:r>
            <a:r>
              <a:rPr lang="en-US" sz="1698" spc="-15" dirty="0">
                <a:solidFill>
                  <a:srgbClr val="000000"/>
                </a:solidFill>
                <a:latin typeface="Segoe UI" panose="020B0502040204020203" pitchFamily="34" charset="0"/>
                <a:cs typeface="Segoe UI" panose="020B0502040204020203" pitchFamily="34" charset="0"/>
              </a:rPr>
              <a:t>issues impeding retention</a:t>
            </a:r>
            <a:r>
              <a:rPr lang="en-US" sz="1698" spc="-15" dirty="0">
                <a:solidFill>
                  <a:srgbClr val="000000"/>
                </a:solidFill>
                <a:latin typeface="Segoe UI" panose="020B0502040204020203" pitchFamily="34" charset="0"/>
                <a:cs typeface="Segoe UI" panose="020B0502040204020203" pitchFamily="34" charset="0"/>
              </a:rPr>
              <a:t>.</a:t>
            </a:r>
          </a:p>
          <a:p>
            <a:pPr marL="129530" lvl="1" defTabSz="554492"/>
            <a:endParaRPr lang="en-US" sz="1698" spc="-15" dirty="0">
              <a:solidFill>
                <a:srgbClr val="000000"/>
              </a:solidFill>
              <a:latin typeface="Segoe UI" panose="020B0502040204020203" pitchFamily="34" charset="0"/>
              <a:cs typeface="Segoe UI" panose="020B0502040204020203" pitchFamily="34" charset="0"/>
            </a:endParaRPr>
          </a:p>
          <a:p>
            <a:pPr marL="129530" lvl="1" defTabSz="554492"/>
            <a:endParaRPr lang="en-US" sz="1698" spc="-15" dirty="0">
              <a:solidFill>
                <a:srgbClr val="000000"/>
              </a:solidFill>
              <a:latin typeface="Segoe UI" panose="020B0502040204020203" pitchFamily="34" charset="0"/>
              <a:cs typeface="Segoe UI" panose="020B0502040204020203" pitchFamily="34" charset="0"/>
            </a:endParaRPr>
          </a:p>
          <a:p>
            <a:pPr marL="259060" lvl="1" indent="-129530" defTabSz="554492">
              <a:buFont typeface="Arial"/>
              <a:buChar char="•"/>
            </a:pPr>
            <a:r>
              <a:rPr lang="en-US" sz="1698" spc="-15" dirty="0">
                <a:solidFill>
                  <a:srgbClr val="000000"/>
                </a:solidFill>
                <a:latin typeface="Segoe UI" panose="020B0502040204020203" pitchFamily="34" charset="0"/>
                <a:cs typeface="Segoe UI" panose="020B0502040204020203" pitchFamily="34" charset="0"/>
              </a:rPr>
              <a:t>F</a:t>
            </a:r>
            <a:r>
              <a:rPr lang="en-US" sz="1698" spc="-15" dirty="0">
                <a:solidFill>
                  <a:srgbClr val="000000"/>
                </a:solidFill>
                <a:latin typeface="Segoe UI" panose="020B0502040204020203" pitchFamily="34" charset="0"/>
                <a:cs typeface="Segoe UI" panose="020B0502040204020203" pitchFamily="34" charset="0"/>
              </a:rPr>
              <a:t>ederal </a:t>
            </a:r>
            <a:r>
              <a:rPr lang="en-US" sz="1698" spc="-15" dirty="0">
                <a:solidFill>
                  <a:srgbClr val="000000"/>
                </a:solidFill>
                <a:latin typeface="Segoe UI" panose="020B0502040204020203" pitchFamily="34" charset="0"/>
                <a:cs typeface="Segoe UI" panose="020B0502040204020203" pitchFamily="34" charset="0"/>
              </a:rPr>
              <a:t>audits, university, and sponsor/partner expectations. </a:t>
            </a:r>
          </a:p>
        </p:txBody>
      </p:sp>
      <p:sp>
        <p:nvSpPr>
          <p:cNvPr id="10" name="TextBox 10"/>
          <p:cNvSpPr txBox="1"/>
          <p:nvPr/>
        </p:nvSpPr>
        <p:spPr>
          <a:xfrm>
            <a:off x="7540968" y="2037452"/>
            <a:ext cx="3142127" cy="384721"/>
          </a:xfrm>
          <a:prstGeom prst="rect">
            <a:avLst/>
          </a:prstGeom>
        </p:spPr>
        <p:txBody>
          <a:bodyPr wrap="square" lIns="0" tIns="0" rIns="0" bIns="0" rtlCol="0" anchor="t">
            <a:spAutoFit/>
          </a:bodyPr>
          <a:lstStyle/>
          <a:p>
            <a:pPr defTabSz="554492">
              <a:lnSpc>
                <a:spcPts val="2987"/>
              </a:lnSpc>
            </a:pPr>
            <a:r>
              <a:rPr lang="en-US" sz="2183" b="1" dirty="0">
                <a:solidFill>
                  <a:srgbClr val="0021A5"/>
                </a:solidFill>
                <a:latin typeface="Gentona Book"/>
              </a:rPr>
              <a:t>CORE QUESTIONS</a:t>
            </a:r>
            <a:endParaRPr lang="en-US" sz="2183" b="1" dirty="0">
              <a:solidFill>
                <a:srgbClr val="0021A5"/>
              </a:solidFill>
              <a:latin typeface="Gentona Book"/>
            </a:endParaRPr>
          </a:p>
        </p:txBody>
      </p:sp>
      <p:sp>
        <p:nvSpPr>
          <p:cNvPr id="17" name="Left Brace 16"/>
          <p:cNvSpPr/>
          <p:nvPr/>
        </p:nvSpPr>
        <p:spPr>
          <a:xfrm>
            <a:off x="2260757" y="2366222"/>
            <a:ext cx="877947" cy="3241477"/>
          </a:xfrm>
          <a:prstGeom prst="leftBrace">
            <a:avLst/>
          </a:prstGeom>
          <a:ln>
            <a:solidFill>
              <a:srgbClr val="FA4616"/>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554492"/>
            <a:endParaRPr lang="en-US" sz="1092">
              <a:solidFill>
                <a:prstClr val="black"/>
              </a:solidFill>
              <a:latin typeface="Segoe UI"/>
            </a:endParaRPr>
          </a:p>
        </p:txBody>
      </p:sp>
      <p:cxnSp>
        <p:nvCxnSpPr>
          <p:cNvPr id="11" name="Straight Arrow Connector 10"/>
          <p:cNvCxnSpPr/>
          <p:nvPr/>
        </p:nvCxnSpPr>
        <p:spPr>
          <a:xfrm>
            <a:off x="6563984" y="4353155"/>
            <a:ext cx="594795" cy="0"/>
          </a:xfrm>
          <a:prstGeom prst="straightConnector1">
            <a:avLst/>
          </a:prstGeom>
          <a:ln>
            <a:solidFill>
              <a:srgbClr val="FA4616"/>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6563983" y="5092479"/>
            <a:ext cx="594795" cy="0"/>
          </a:xfrm>
          <a:prstGeom prst="straightConnector1">
            <a:avLst/>
          </a:prstGeom>
          <a:ln>
            <a:solidFill>
              <a:srgbClr val="FA4616"/>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6539081" y="3613831"/>
            <a:ext cx="594795" cy="0"/>
          </a:xfrm>
          <a:prstGeom prst="straightConnector1">
            <a:avLst/>
          </a:prstGeom>
          <a:ln>
            <a:solidFill>
              <a:srgbClr val="FA4616"/>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6516876" y="2828299"/>
            <a:ext cx="594795" cy="0"/>
          </a:xfrm>
          <a:prstGeom prst="straightConnector1">
            <a:avLst/>
          </a:prstGeom>
          <a:ln>
            <a:solidFill>
              <a:srgbClr val="FA4616"/>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98931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2399380" y="2898207"/>
            <a:ext cx="7023578" cy="1692771"/>
          </a:xfrm>
        </p:spPr>
        <p:txBody>
          <a:bodyPr/>
          <a:lstStyle/>
          <a:p>
            <a:r>
              <a:rPr lang="en-US" b="0" dirty="0" smtClean="0"/>
              <a:t>PURPOSE </a:t>
            </a:r>
            <a:r>
              <a:rPr lang="en-US" b="0" smtClean="0"/>
              <a:t>&amp; EXPECTATIONS</a:t>
            </a:r>
            <a:endParaRPr lang="en-US" b="0" dirty="0"/>
          </a:p>
        </p:txBody>
      </p:sp>
    </p:spTree>
    <p:extLst>
      <p:ext uri="{BB962C8B-B14F-4D97-AF65-F5344CB8AC3E}">
        <p14:creationId xmlns:p14="http://schemas.microsoft.com/office/powerpoint/2010/main" val="21880781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59925" y="20751"/>
            <a:ext cx="13480245" cy="6855838"/>
          </a:xfrm>
          <a:custGeom>
            <a:avLst/>
            <a:gdLst/>
            <a:ahLst/>
            <a:cxnLst/>
            <a:rect l="l" t="t" r="r" b="b"/>
            <a:pathLst>
              <a:path w="20221787" h="10284479">
                <a:moveTo>
                  <a:pt x="0" y="0"/>
                </a:moveTo>
                <a:lnTo>
                  <a:pt x="20221788" y="0"/>
                </a:lnTo>
                <a:lnTo>
                  <a:pt x="20221788" y="10284479"/>
                </a:lnTo>
                <a:lnTo>
                  <a:pt x="0" y="10284479"/>
                </a:lnTo>
                <a:lnTo>
                  <a:pt x="0" y="0"/>
                </a:lnTo>
                <a:close/>
              </a:path>
            </a:pathLst>
          </a:custGeom>
          <a:blipFill>
            <a:blip r:embed="rId2"/>
            <a:stretch>
              <a:fillRect t="-77196" b="-77196"/>
            </a:stretch>
          </a:blipFill>
        </p:spPr>
      </p:sp>
      <p:sp>
        <p:nvSpPr>
          <p:cNvPr id="3" name="TextBox 3"/>
          <p:cNvSpPr txBox="1"/>
          <p:nvPr/>
        </p:nvSpPr>
        <p:spPr>
          <a:xfrm>
            <a:off x="4165736" y="6175908"/>
            <a:ext cx="4006209" cy="192360"/>
          </a:xfrm>
          <a:prstGeom prst="rect">
            <a:avLst/>
          </a:prstGeom>
        </p:spPr>
        <p:txBody>
          <a:bodyPr lIns="0" tIns="0" rIns="0" bIns="0" rtlCol="0" anchor="t">
            <a:spAutoFit/>
          </a:bodyPr>
          <a:lstStyle/>
          <a:p>
            <a:pPr algn="ctr" defTabSz="554492">
              <a:lnSpc>
                <a:spcPts val="1492"/>
              </a:lnSpc>
            </a:pPr>
            <a:r>
              <a:rPr lang="en-US" sz="800" dirty="0">
                <a:solidFill>
                  <a:srgbClr val="0021A5"/>
                </a:solidFill>
                <a:latin typeface="Gentona 1"/>
              </a:rPr>
              <a:t>UF/IFAS Office of the Senior Vice President</a:t>
            </a:r>
          </a:p>
        </p:txBody>
      </p:sp>
      <p:sp>
        <p:nvSpPr>
          <p:cNvPr id="4" name="TextBox 4"/>
          <p:cNvSpPr txBox="1"/>
          <p:nvPr/>
        </p:nvSpPr>
        <p:spPr>
          <a:xfrm>
            <a:off x="1083601" y="432010"/>
            <a:ext cx="7223613" cy="1243930"/>
          </a:xfrm>
          <a:prstGeom prst="rect">
            <a:avLst/>
          </a:prstGeom>
        </p:spPr>
        <p:txBody>
          <a:bodyPr wrap="square" lIns="0" tIns="0" rIns="0" bIns="0" rtlCol="0" anchor="t">
            <a:spAutoFit/>
          </a:bodyPr>
          <a:lstStyle/>
          <a:p>
            <a:pPr defTabSz="554492">
              <a:lnSpc>
                <a:spcPts val="9706"/>
              </a:lnSpc>
            </a:pPr>
            <a:r>
              <a:rPr lang="en-US" sz="4851" b="1" dirty="0">
                <a:solidFill>
                  <a:srgbClr val="FA4616"/>
                </a:solidFill>
                <a:latin typeface="Segoe UI" panose="020B0502040204020203" pitchFamily="34" charset="0"/>
                <a:cs typeface="Segoe UI" panose="020B0502040204020203" pitchFamily="34" charset="0"/>
              </a:rPr>
              <a:t>DEFINING PURPOSE</a:t>
            </a:r>
            <a:endParaRPr lang="en-US" sz="4851" b="1" dirty="0">
              <a:solidFill>
                <a:srgbClr val="FA4616"/>
              </a:solidFill>
              <a:latin typeface="Segoe UI" panose="020B0502040204020203" pitchFamily="34" charset="0"/>
              <a:cs typeface="Segoe UI" panose="020B0502040204020203" pitchFamily="34" charset="0"/>
            </a:endParaRPr>
          </a:p>
        </p:txBody>
      </p:sp>
      <p:sp>
        <p:nvSpPr>
          <p:cNvPr id="5" name="TextBox 5"/>
          <p:cNvSpPr txBox="1"/>
          <p:nvPr/>
        </p:nvSpPr>
        <p:spPr>
          <a:xfrm>
            <a:off x="1096576" y="2594328"/>
            <a:ext cx="4809905" cy="1588576"/>
          </a:xfrm>
          <a:prstGeom prst="rect">
            <a:avLst/>
          </a:prstGeom>
        </p:spPr>
        <p:txBody>
          <a:bodyPr lIns="0" tIns="0" rIns="0" bIns="0" rtlCol="0" anchor="t">
            <a:spAutoFit/>
          </a:bodyPr>
          <a:lstStyle/>
          <a:p>
            <a:pPr marL="345413" lvl="1" indent="-172707" defTabSz="554492">
              <a:spcBef>
                <a:spcPct val="0"/>
              </a:spcBef>
              <a:buFont typeface="Arial"/>
              <a:buChar char="•"/>
            </a:pPr>
            <a:r>
              <a:rPr lang="en-US" sz="1698" dirty="0">
                <a:solidFill>
                  <a:srgbClr val="000000"/>
                </a:solidFill>
                <a:latin typeface="Segoe UI"/>
              </a:rPr>
              <a:t>Improve climate. </a:t>
            </a:r>
          </a:p>
          <a:p>
            <a:pPr marL="345413" lvl="1" indent="-172707" defTabSz="554492">
              <a:spcBef>
                <a:spcPct val="0"/>
              </a:spcBef>
              <a:buFont typeface="Arial"/>
              <a:buChar char="•"/>
            </a:pPr>
            <a:r>
              <a:rPr lang="en-US" sz="1698" dirty="0">
                <a:solidFill>
                  <a:srgbClr val="000000"/>
                </a:solidFill>
                <a:latin typeface="Segoe UI"/>
              </a:rPr>
              <a:t>Center people. </a:t>
            </a:r>
          </a:p>
          <a:p>
            <a:pPr marL="345413" lvl="1" indent="-172707" defTabSz="554492">
              <a:spcBef>
                <a:spcPct val="0"/>
              </a:spcBef>
              <a:buFont typeface="Arial"/>
              <a:buChar char="•"/>
            </a:pPr>
            <a:r>
              <a:rPr lang="en-US" sz="1698" dirty="0">
                <a:solidFill>
                  <a:srgbClr val="000000"/>
                </a:solidFill>
                <a:latin typeface="Segoe UI"/>
              </a:rPr>
              <a:t>Prioritize partnerships. </a:t>
            </a:r>
          </a:p>
          <a:p>
            <a:pPr marL="345413" lvl="1" indent="-172707" defTabSz="554492">
              <a:spcBef>
                <a:spcPct val="0"/>
              </a:spcBef>
              <a:buFont typeface="Arial"/>
              <a:buChar char="•"/>
            </a:pPr>
            <a:r>
              <a:rPr lang="en-US" sz="1698" dirty="0">
                <a:solidFill>
                  <a:srgbClr val="000000"/>
                </a:solidFill>
                <a:latin typeface="Segoe UI"/>
              </a:rPr>
              <a:t>Create pathways for growing Florida's emerging </a:t>
            </a:r>
            <a:r>
              <a:rPr lang="en-US" sz="1698" dirty="0">
                <a:solidFill>
                  <a:srgbClr val="000000"/>
                </a:solidFill>
                <a:latin typeface="Segoe UI"/>
              </a:rPr>
              <a:t>workforce.</a:t>
            </a:r>
            <a:endParaRPr lang="en-US" sz="1698" dirty="0">
              <a:solidFill>
                <a:srgbClr val="000000"/>
              </a:solidFill>
              <a:latin typeface="Segoe UI"/>
            </a:endParaRPr>
          </a:p>
          <a:p>
            <a:pPr defTabSz="554492">
              <a:lnSpc>
                <a:spcPts val="2239"/>
              </a:lnSpc>
              <a:spcBef>
                <a:spcPct val="0"/>
              </a:spcBef>
            </a:pPr>
            <a:endParaRPr lang="en-US" sz="1698" dirty="0">
              <a:solidFill>
                <a:srgbClr val="000000"/>
              </a:solidFill>
              <a:latin typeface="Segoe UI"/>
            </a:endParaRPr>
          </a:p>
        </p:txBody>
      </p:sp>
      <p:sp>
        <p:nvSpPr>
          <p:cNvPr id="6" name="TextBox 6"/>
          <p:cNvSpPr txBox="1"/>
          <p:nvPr/>
        </p:nvSpPr>
        <p:spPr>
          <a:xfrm>
            <a:off x="1145823" y="2137392"/>
            <a:ext cx="4469765" cy="384721"/>
          </a:xfrm>
          <a:prstGeom prst="rect">
            <a:avLst/>
          </a:prstGeom>
        </p:spPr>
        <p:txBody>
          <a:bodyPr wrap="square" lIns="0" tIns="0" rIns="0" bIns="0" rtlCol="0" anchor="t">
            <a:spAutoFit/>
          </a:bodyPr>
          <a:lstStyle/>
          <a:p>
            <a:pPr defTabSz="554492">
              <a:lnSpc>
                <a:spcPts val="2987"/>
              </a:lnSpc>
            </a:pPr>
            <a:r>
              <a:rPr lang="en-US" sz="2426" b="1" dirty="0">
                <a:solidFill>
                  <a:srgbClr val="0021A5"/>
                </a:solidFill>
                <a:latin typeface="Segoe UI"/>
              </a:rPr>
              <a:t>WORKFORCE DEVELOPMENT</a:t>
            </a:r>
            <a:endParaRPr lang="en-US" sz="2426" b="1" dirty="0">
              <a:solidFill>
                <a:srgbClr val="0021A5"/>
              </a:solidFill>
              <a:latin typeface="Segoe UI"/>
            </a:endParaRPr>
          </a:p>
        </p:txBody>
      </p:sp>
      <p:grpSp>
        <p:nvGrpSpPr>
          <p:cNvPr id="7" name="Group 7"/>
          <p:cNvGrpSpPr/>
          <p:nvPr/>
        </p:nvGrpSpPr>
        <p:grpSpPr>
          <a:xfrm>
            <a:off x="6964666" y="2416677"/>
            <a:ext cx="2685232" cy="2685232"/>
            <a:chOff x="0" y="0"/>
            <a:chExt cx="5370842" cy="5370842"/>
          </a:xfrm>
        </p:grpSpPr>
        <p:grpSp>
          <p:nvGrpSpPr>
            <p:cNvPr id="8" name="Group 8"/>
            <p:cNvGrpSpPr>
              <a:grpSpLocks noChangeAspect="1"/>
            </p:cNvGrpSpPr>
            <p:nvPr/>
          </p:nvGrpSpPr>
          <p:grpSpPr>
            <a:xfrm>
              <a:off x="0" y="0"/>
              <a:ext cx="5370842" cy="5370842"/>
              <a:chOff x="0" y="0"/>
              <a:chExt cx="2540000" cy="2540000"/>
            </a:xfrm>
          </p:grpSpPr>
          <p:sp>
            <p:nvSpPr>
              <p:cNvPr id="9" name="Freeform 9"/>
              <p:cNvSpPr/>
              <p:nvPr/>
            </p:nvSpPr>
            <p:spPr>
              <a:xfrm>
                <a:off x="1270000" y="0"/>
                <a:ext cx="1337786" cy="1959176"/>
              </a:xfrm>
              <a:custGeom>
                <a:avLst/>
                <a:gdLst/>
                <a:ahLst/>
                <a:cxnLst/>
                <a:rect l="l" t="t" r="r" b="b"/>
                <a:pathLst>
                  <a:path w="1337786" h="1959176">
                    <a:moveTo>
                      <a:pt x="0" y="0"/>
                    </a:moveTo>
                    <a:lnTo>
                      <a:pt x="0" y="0"/>
                    </a:lnTo>
                    <a:cubicBezTo>
                      <a:pt x="465090" y="0"/>
                      <a:pt x="892978" y="254225"/>
                      <a:pt x="1115382" y="662692"/>
                    </a:cubicBezTo>
                    <a:cubicBezTo>
                      <a:pt x="1337786" y="1071159"/>
                      <a:pt x="1319126" y="1568522"/>
                      <a:pt x="1066741" y="1959176"/>
                    </a:cubicBezTo>
                    <a:lnTo>
                      <a:pt x="533371" y="1614588"/>
                    </a:lnTo>
                    <a:cubicBezTo>
                      <a:pt x="659563" y="1419261"/>
                      <a:pt x="668893" y="1170579"/>
                      <a:pt x="557691" y="966346"/>
                    </a:cubicBezTo>
                    <a:cubicBezTo>
                      <a:pt x="446489" y="762113"/>
                      <a:pt x="232545" y="635000"/>
                      <a:pt x="0" y="635000"/>
                    </a:cubicBezTo>
                    <a:close/>
                  </a:path>
                </a:pathLst>
              </a:custGeom>
              <a:solidFill>
                <a:srgbClr val="0021A5"/>
              </a:solidFill>
            </p:spPr>
          </p:sp>
          <p:sp>
            <p:nvSpPr>
              <p:cNvPr id="10" name="Freeform 10"/>
              <p:cNvSpPr/>
              <p:nvPr/>
            </p:nvSpPr>
            <p:spPr>
              <a:xfrm>
                <a:off x="139785" y="1559618"/>
                <a:ext cx="2230067" cy="991611"/>
              </a:xfrm>
              <a:custGeom>
                <a:avLst/>
                <a:gdLst/>
                <a:ahLst/>
                <a:cxnLst/>
                <a:rect l="l" t="t" r="r" b="b"/>
                <a:pathLst>
                  <a:path w="2230067" h="991611">
                    <a:moveTo>
                      <a:pt x="2230067" y="345382"/>
                    </a:moveTo>
                    <a:cubicBezTo>
                      <a:pt x="1997522" y="748161"/>
                      <a:pt x="1563413" y="991611"/>
                      <a:pt x="1098468" y="979985"/>
                    </a:cubicBezTo>
                    <a:cubicBezTo>
                      <a:pt x="633524" y="968359"/>
                      <a:pt x="212124" y="703517"/>
                      <a:pt x="0" y="289619"/>
                    </a:cubicBezTo>
                    <a:lnTo>
                      <a:pt x="565108" y="0"/>
                    </a:lnTo>
                    <a:cubicBezTo>
                      <a:pt x="671170" y="206950"/>
                      <a:pt x="881869" y="339371"/>
                      <a:pt x="1114342" y="345184"/>
                    </a:cubicBezTo>
                    <a:cubicBezTo>
                      <a:pt x="1346814" y="350997"/>
                      <a:pt x="1563869" y="229272"/>
                      <a:pt x="1680141" y="27882"/>
                    </a:cubicBezTo>
                    <a:close/>
                  </a:path>
                </a:pathLst>
              </a:custGeom>
              <a:solidFill>
                <a:srgbClr val="22884C"/>
              </a:solidFill>
            </p:spPr>
          </p:sp>
          <p:sp>
            <p:nvSpPr>
              <p:cNvPr id="11" name="Freeform 11"/>
              <p:cNvSpPr/>
              <p:nvPr/>
            </p:nvSpPr>
            <p:spPr>
              <a:xfrm>
                <a:off x="-56717" y="0"/>
                <a:ext cx="1326653" cy="1905000"/>
              </a:xfrm>
              <a:custGeom>
                <a:avLst/>
                <a:gdLst/>
                <a:ahLst/>
                <a:cxnLst/>
                <a:rect l="l" t="t" r="r" b="b"/>
                <a:pathLst>
                  <a:path w="1326653" h="1905000">
                    <a:moveTo>
                      <a:pt x="226865" y="1905000"/>
                    </a:moveTo>
                    <a:cubicBezTo>
                      <a:pt x="12" y="1512080"/>
                      <a:pt x="0" y="1027986"/>
                      <a:pt x="226833" y="635055"/>
                    </a:cubicBezTo>
                    <a:cubicBezTo>
                      <a:pt x="453666" y="242124"/>
                      <a:pt x="872885" y="45"/>
                      <a:pt x="1326590" y="0"/>
                    </a:cubicBezTo>
                    <a:lnTo>
                      <a:pt x="1326654" y="635000"/>
                    </a:lnTo>
                    <a:cubicBezTo>
                      <a:pt x="1099801" y="635023"/>
                      <a:pt x="890191" y="756062"/>
                      <a:pt x="776775" y="952528"/>
                    </a:cubicBezTo>
                    <a:cubicBezTo>
                      <a:pt x="663359" y="1148993"/>
                      <a:pt x="663365" y="1391040"/>
                      <a:pt x="776791" y="1587500"/>
                    </a:cubicBezTo>
                    <a:close/>
                  </a:path>
                </a:pathLst>
              </a:custGeom>
              <a:solidFill>
                <a:srgbClr val="FA4616"/>
              </a:solidFill>
            </p:spPr>
          </p:sp>
        </p:grpSp>
      </p:grpSp>
      <p:sp>
        <p:nvSpPr>
          <p:cNvPr id="12" name="TextBox 12"/>
          <p:cNvSpPr txBox="1"/>
          <p:nvPr/>
        </p:nvSpPr>
        <p:spPr>
          <a:xfrm>
            <a:off x="6283387" y="2179063"/>
            <a:ext cx="1567844" cy="230832"/>
          </a:xfrm>
          <a:prstGeom prst="rect">
            <a:avLst/>
          </a:prstGeom>
        </p:spPr>
        <p:txBody>
          <a:bodyPr lIns="0" tIns="0" rIns="0" bIns="0" rtlCol="0" anchor="t">
            <a:spAutoFit/>
          </a:bodyPr>
          <a:lstStyle/>
          <a:p>
            <a:pPr algn="ctr" defTabSz="554492">
              <a:lnSpc>
                <a:spcPts val="1800"/>
              </a:lnSpc>
              <a:spcBef>
                <a:spcPct val="0"/>
              </a:spcBef>
            </a:pPr>
            <a:r>
              <a:rPr lang="en-US" sz="1213" spc="-15" dirty="0">
                <a:solidFill>
                  <a:srgbClr val="000000"/>
                </a:solidFill>
                <a:latin typeface="Gentona Book"/>
              </a:rPr>
              <a:t>Develop opportunities. </a:t>
            </a:r>
          </a:p>
        </p:txBody>
      </p:sp>
      <p:sp>
        <p:nvSpPr>
          <p:cNvPr id="13" name="TextBox 13"/>
          <p:cNvSpPr txBox="1"/>
          <p:nvPr/>
        </p:nvSpPr>
        <p:spPr>
          <a:xfrm>
            <a:off x="9694259" y="3391099"/>
            <a:ext cx="1553954" cy="230832"/>
          </a:xfrm>
          <a:prstGeom prst="rect">
            <a:avLst/>
          </a:prstGeom>
        </p:spPr>
        <p:txBody>
          <a:bodyPr lIns="0" tIns="0" rIns="0" bIns="0" rtlCol="0" anchor="t">
            <a:spAutoFit/>
          </a:bodyPr>
          <a:lstStyle/>
          <a:p>
            <a:pPr algn="ctr" defTabSz="554492">
              <a:lnSpc>
                <a:spcPts val="1800"/>
              </a:lnSpc>
              <a:spcBef>
                <a:spcPct val="0"/>
              </a:spcBef>
            </a:pPr>
            <a:r>
              <a:rPr lang="en-US" sz="1200" spc="-15" dirty="0">
                <a:solidFill>
                  <a:srgbClr val="000000"/>
                </a:solidFill>
                <a:latin typeface="Gentona Book"/>
              </a:rPr>
              <a:t>Develop competencies.</a:t>
            </a:r>
          </a:p>
        </p:txBody>
      </p:sp>
      <p:sp>
        <p:nvSpPr>
          <p:cNvPr id="14" name="TextBox 14"/>
          <p:cNvSpPr txBox="1"/>
          <p:nvPr/>
        </p:nvSpPr>
        <p:spPr>
          <a:xfrm>
            <a:off x="7569097" y="5263849"/>
            <a:ext cx="1476370" cy="436017"/>
          </a:xfrm>
          <a:prstGeom prst="rect">
            <a:avLst/>
          </a:prstGeom>
        </p:spPr>
        <p:txBody>
          <a:bodyPr lIns="0" tIns="0" rIns="0" bIns="0" rtlCol="0" anchor="t">
            <a:spAutoFit/>
          </a:bodyPr>
          <a:lstStyle/>
          <a:p>
            <a:pPr algn="ctr" defTabSz="554492">
              <a:lnSpc>
                <a:spcPts val="1680"/>
              </a:lnSpc>
              <a:spcBef>
                <a:spcPct val="0"/>
              </a:spcBef>
            </a:pPr>
            <a:r>
              <a:rPr lang="en-US" sz="1213" dirty="0">
                <a:solidFill>
                  <a:srgbClr val="000000"/>
                </a:solidFill>
                <a:latin typeface="Gentona Book"/>
              </a:rPr>
              <a:t>Develop connections.</a:t>
            </a:r>
          </a:p>
        </p:txBody>
      </p:sp>
      <p:sp>
        <p:nvSpPr>
          <p:cNvPr id="21" name="TextBox 5">
            <a:extLst>
              <a:ext uri="{FF2B5EF4-FFF2-40B4-BE49-F238E27FC236}">
                <a16:creationId xmlns:a16="http://schemas.microsoft.com/office/drawing/2014/main" id="{293F12AB-3AD6-7601-3383-8BCDFA904AA8}"/>
              </a:ext>
            </a:extLst>
          </p:cNvPr>
          <p:cNvSpPr txBox="1"/>
          <p:nvPr/>
        </p:nvSpPr>
        <p:spPr>
          <a:xfrm>
            <a:off x="1110053" y="4230661"/>
            <a:ext cx="3217356" cy="384721"/>
          </a:xfrm>
          <a:prstGeom prst="rect">
            <a:avLst/>
          </a:prstGeom>
        </p:spPr>
        <p:txBody>
          <a:bodyPr lIns="0" tIns="0" rIns="0" bIns="0" rtlCol="0" anchor="t">
            <a:spAutoFit/>
          </a:bodyPr>
          <a:lstStyle/>
          <a:p>
            <a:pPr defTabSz="554492">
              <a:lnSpc>
                <a:spcPts val="2987"/>
              </a:lnSpc>
            </a:pPr>
            <a:r>
              <a:rPr lang="en-US" sz="2426" b="1" dirty="0">
                <a:solidFill>
                  <a:srgbClr val="0021A5"/>
                </a:solidFill>
                <a:latin typeface="Segoe UI"/>
              </a:rPr>
              <a:t>IFAS FOR ALL</a:t>
            </a:r>
            <a:endParaRPr lang="en-US" sz="2426" b="1" dirty="0">
              <a:solidFill>
                <a:srgbClr val="0021A5"/>
              </a:solidFill>
              <a:latin typeface="Segoe UI"/>
            </a:endParaRPr>
          </a:p>
        </p:txBody>
      </p:sp>
      <p:sp>
        <p:nvSpPr>
          <p:cNvPr id="22" name="TextBox 10">
            <a:extLst>
              <a:ext uri="{FF2B5EF4-FFF2-40B4-BE49-F238E27FC236}">
                <a16:creationId xmlns:a16="http://schemas.microsoft.com/office/drawing/2014/main" id="{B06AA520-9F75-ABC1-139C-21830359D2C7}"/>
              </a:ext>
            </a:extLst>
          </p:cNvPr>
          <p:cNvSpPr txBox="1"/>
          <p:nvPr/>
        </p:nvSpPr>
        <p:spPr>
          <a:xfrm>
            <a:off x="1145823" y="4741268"/>
            <a:ext cx="4860010" cy="1045158"/>
          </a:xfrm>
          <a:prstGeom prst="rect">
            <a:avLst/>
          </a:prstGeom>
        </p:spPr>
        <p:txBody>
          <a:bodyPr wrap="square" lIns="0" tIns="0" rIns="0" bIns="0" rtlCol="0" anchor="t">
            <a:spAutoFit/>
          </a:bodyPr>
          <a:lstStyle/>
          <a:p>
            <a:pPr defTabSz="554492">
              <a:spcBef>
                <a:spcPct val="0"/>
              </a:spcBef>
            </a:pPr>
            <a:r>
              <a:rPr lang="en-US" sz="1698" b="1" dirty="0">
                <a:solidFill>
                  <a:srgbClr val="0021A5"/>
                </a:solidFill>
                <a:latin typeface="Segoe UI" panose="020B0502040204020203" pitchFamily="34" charset="0"/>
                <a:cs typeface="Segoe UI" panose="020B0502040204020203" pitchFamily="34" charset="0"/>
              </a:rPr>
              <a:t>UF/IFAS for All</a:t>
            </a:r>
            <a:r>
              <a:rPr lang="en-US" sz="1698" b="1" dirty="0">
                <a:solidFill>
                  <a:srgbClr val="000000"/>
                </a:solidFill>
                <a:latin typeface="Segoe UI" panose="020B0502040204020203" pitchFamily="34" charset="0"/>
                <a:cs typeface="Segoe UI" panose="020B0502040204020203" pitchFamily="34" charset="0"/>
              </a:rPr>
              <a:t> </a:t>
            </a:r>
            <a:r>
              <a:rPr lang="en-US" sz="1698" dirty="0">
                <a:solidFill>
                  <a:srgbClr val="000000"/>
                </a:solidFill>
                <a:latin typeface="Segoe UI" panose="020B0502040204020203" pitchFamily="34" charset="0"/>
                <a:cs typeface="Segoe UI" panose="020B0502040204020203" pitchFamily="34" charset="0"/>
              </a:rPr>
              <a:t>is our strategic commitment to providing the support, safety, and structure to help our students, staff, faculty, and the broader community, grow and thrive.</a:t>
            </a:r>
          </a:p>
        </p:txBody>
      </p:sp>
    </p:spTree>
    <p:extLst>
      <p:ext uri="{BB962C8B-B14F-4D97-AF65-F5344CB8AC3E}">
        <p14:creationId xmlns:p14="http://schemas.microsoft.com/office/powerpoint/2010/main" val="26367188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44123" y="1922"/>
            <a:ext cx="13480245" cy="6855838"/>
          </a:xfrm>
          <a:custGeom>
            <a:avLst/>
            <a:gdLst/>
            <a:ahLst/>
            <a:cxnLst/>
            <a:rect l="l" t="t" r="r" b="b"/>
            <a:pathLst>
              <a:path w="20221787" h="10284479">
                <a:moveTo>
                  <a:pt x="0" y="0"/>
                </a:moveTo>
                <a:lnTo>
                  <a:pt x="20221788" y="0"/>
                </a:lnTo>
                <a:lnTo>
                  <a:pt x="20221788" y="10284479"/>
                </a:lnTo>
                <a:lnTo>
                  <a:pt x="0" y="10284479"/>
                </a:lnTo>
                <a:lnTo>
                  <a:pt x="0" y="0"/>
                </a:lnTo>
                <a:close/>
              </a:path>
            </a:pathLst>
          </a:custGeom>
          <a:blipFill>
            <a:blip r:embed="rId2"/>
            <a:stretch>
              <a:fillRect t="-77196" b="-77196"/>
            </a:stretch>
          </a:blipFill>
        </p:spPr>
        <p:txBody>
          <a:bodyPr/>
          <a:lstStyle/>
          <a:p>
            <a:pPr defTabSz="554492"/>
            <a:endParaRPr lang="en-US" sz="1092" dirty="0">
              <a:solidFill>
                <a:prstClr val="black"/>
              </a:solidFill>
              <a:latin typeface="Segoe UI"/>
            </a:endParaRPr>
          </a:p>
        </p:txBody>
      </p:sp>
      <p:sp>
        <p:nvSpPr>
          <p:cNvPr id="3" name="TextBox 3"/>
          <p:cNvSpPr txBox="1"/>
          <p:nvPr/>
        </p:nvSpPr>
        <p:spPr>
          <a:xfrm>
            <a:off x="4092896" y="6382590"/>
            <a:ext cx="4006209" cy="192360"/>
          </a:xfrm>
          <a:prstGeom prst="rect">
            <a:avLst/>
          </a:prstGeom>
        </p:spPr>
        <p:txBody>
          <a:bodyPr lIns="0" tIns="0" rIns="0" bIns="0" rtlCol="0" anchor="t">
            <a:spAutoFit/>
          </a:bodyPr>
          <a:lstStyle/>
          <a:p>
            <a:pPr algn="ctr" defTabSz="554492">
              <a:lnSpc>
                <a:spcPts val="1492"/>
              </a:lnSpc>
            </a:pPr>
            <a:r>
              <a:rPr lang="en-US" sz="800" dirty="0">
                <a:solidFill>
                  <a:srgbClr val="0021A5">
                    <a:alpha val="69804"/>
                  </a:srgbClr>
                </a:solidFill>
                <a:latin typeface="Gentona 1"/>
              </a:rPr>
              <a:t>UF/IFAS Office of the Senior Vice President</a:t>
            </a:r>
          </a:p>
        </p:txBody>
      </p:sp>
      <p:sp>
        <p:nvSpPr>
          <p:cNvPr id="4" name="TextBox 4"/>
          <p:cNvSpPr txBox="1"/>
          <p:nvPr/>
        </p:nvSpPr>
        <p:spPr>
          <a:xfrm>
            <a:off x="3508366" y="1919381"/>
            <a:ext cx="7901525" cy="3919343"/>
          </a:xfrm>
          <a:prstGeom prst="rect">
            <a:avLst/>
          </a:prstGeom>
        </p:spPr>
        <p:txBody>
          <a:bodyPr wrap="square" lIns="0" tIns="0" rIns="0" bIns="0" rtlCol="0" anchor="t">
            <a:spAutoFit/>
          </a:bodyPr>
          <a:lstStyle/>
          <a:p>
            <a:pPr defTabSz="554492"/>
            <a:endParaRPr sz="1698" dirty="0">
              <a:solidFill>
                <a:prstClr val="black"/>
              </a:solidFill>
              <a:latin typeface="Segoe UI"/>
            </a:endParaRPr>
          </a:p>
          <a:p>
            <a:pPr marL="257907" lvl="1" indent="-128953" defTabSz="554492">
              <a:buFont typeface="Arial"/>
              <a:buChar char="•"/>
            </a:pPr>
            <a:r>
              <a:rPr lang="en-US" sz="1698" dirty="0">
                <a:solidFill>
                  <a:srgbClr val="000000"/>
                </a:solidFill>
                <a:latin typeface="Segoe UI"/>
              </a:rPr>
              <a:t>... establish a </a:t>
            </a:r>
            <a:r>
              <a:rPr lang="en-US" sz="1698" b="1" dirty="0">
                <a:solidFill>
                  <a:srgbClr val="0021A5"/>
                </a:solidFill>
                <a:latin typeface="Segoe UI"/>
              </a:rPr>
              <a:t>WELCOMING, </a:t>
            </a:r>
            <a:r>
              <a:rPr lang="en-US" sz="1698" b="1" dirty="0">
                <a:solidFill>
                  <a:srgbClr val="0021A5"/>
                </a:solidFill>
                <a:latin typeface="Segoe UI"/>
              </a:rPr>
              <a:t>OPEN </a:t>
            </a:r>
            <a:r>
              <a:rPr lang="en-US" sz="1698" b="1" dirty="0">
                <a:solidFill>
                  <a:srgbClr val="0021A5"/>
                </a:solidFill>
                <a:latin typeface="Segoe UI"/>
              </a:rPr>
              <a:t>ENVIRONMENT </a:t>
            </a:r>
            <a:r>
              <a:rPr lang="en-US" sz="1698" dirty="0">
                <a:solidFill>
                  <a:srgbClr val="000000"/>
                </a:solidFill>
                <a:latin typeface="Segoe UI"/>
              </a:rPr>
              <a:t>where our entire community-staff, students, faculty, and stakeholders- feel at home.</a:t>
            </a:r>
          </a:p>
          <a:p>
            <a:pPr defTabSz="554492"/>
            <a:endParaRPr lang="en-US" sz="1698" dirty="0">
              <a:solidFill>
                <a:srgbClr val="000000"/>
              </a:solidFill>
              <a:latin typeface="Segoe UI"/>
            </a:endParaRPr>
          </a:p>
          <a:p>
            <a:pPr marL="257907" lvl="1" indent="-128953" defTabSz="554492">
              <a:buFont typeface="Arial"/>
              <a:buChar char="•"/>
            </a:pPr>
            <a:r>
              <a:rPr lang="en-US" sz="1698" dirty="0">
                <a:solidFill>
                  <a:srgbClr val="000000"/>
                </a:solidFill>
                <a:latin typeface="Segoe UI"/>
              </a:rPr>
              <a:t>...support the </a:t>
            </a:r>
            <a:r>
              <a:rPr lang="en-US" sz="1698" b="1" dirty="0">
                <a:solidFill>
                  <a:srgbClr val="0021A5"/>
                </a:solidFill>
                <a:latin typeface="Segoe UI"/>
              </a:rPr>
              <a:t>DEVELOPMENT OF THE PEOPLE AND PERSPECTIVES </a:t>
            </a:r>
            <a:r>
              <a:rPr lang="en-US" sz="1698" dirty="0">
                <a:solidFill>
                  <a:srgbClr val="000000"/>
                </a:solidFill>
                <a:latin typeface="Segoe UI"/>
              </a:rPr>
              <a:t>that cause our enterprise to grow and thrive.</a:t>
            </a:r>
          </a:p>
          <a:p>
            <a:pPr defTabSz="554492"/>
            <a:endParaRPr lang="en-US" sz="1698" dirty="0">
              <a:solidFill>
                <a:srgbClr val="000000"/>
              </a:solidFill>
              <a:latin typeface="Segoe UI"/>
            </a:endParaRPr>
          </a:p>
          <a:p>
            <a:pPr marL="257907" lvl="1" indent="-128953" defTabSz="554492">
              <a:buFont typeface="Arial"/>
              <a:buChar char="•"/>
            </a:pPr>
            <a:r>
              <a:rPr lang="en-US" sz="1698" dirty="0">
                <a:solidFill>
                  <a:srgbClr val="000000"/>
                </a:solidFill>
                <a:latin typeface="Segoe UI"/>
              </a:rPr>
              <a:t>...cultivate a culture full of </a:t>
            </a:r>
            <a:r>
              <a:rPr lang="en-US" sz="1698" b="1" dirty="0">
                <a:solidFill>
                  <a:srgbClr val="0021A5"/>
                </a:solidFill>
                <a:latin typeface="Segoe UI"/>
              </a:rPr>
              <a:t>ENGAGEMENT</a:t>
            </a:r>
            <a:r>
              <a:rPr lang="en-US" sz="1698" b="1" dirty="0">
                <a:solidFill>
                  <a:srgbClr val="44546A"/>
                </a:solidFill>
                <a:latin typeface="Segoe UI"/>
              </a:rPr>
              <a:t>, </a:t>
            </a:r>
            <a:r>
              <a:rPr lang="en-US" sz="1698" b="1" dirty="0">
                <a:solidFill>
                  <a:srgbClr val="0021A5"/>
                </a:solidFill>
                <a:latin typeface="Segoe UI"/>
              </a:rPr>
              <a:t>ACCOUNTABILITY</a:t>
            </a:r>
            <a:r>
              <a:rPr lang="en-US" sz="1698" b="1" dirty="0">
                <a:solidFill>
                  <a:srgbClr val="44546A"/>
                </a:solidFill>
                <a:latin typeface="Segoe UI"/>
              </a:rPr>
              <a:t>, </a:t>
            </a:r>
            <a:r>
              <a:rPr lang="en-US" sz="1698" dirty="0">
                <a:solidFill>
                  <a:prstClr val="black"/>
                </a:solidFill>
                <a:latin typeface="Segoe UI"/>
              </a:rPr>
              <a:t>and</a:t>
            </a:r>
            <a:r>
              <a:rPr lang="en-US" sz="1698" dirty="0">
                <a:solidFill>
                  <a:srgbClr val="44546A"/>
                </a:solidFill>
                <a:latin typeface="Segoe UI"/>
              </a:rPr>
              <a:t> </a:t>
            </a:r>
            <a:r>
              <a:rPr lang="en-US" sz="1698" b="1" dirty="0">
                <a:solidFill>
                  <a:srgbClr val="0021A5"/>
                </a:solidFill>
                <a:latin typeface="Segoe UI"/>
              </a:rPr>
              <a:t>INNOVATION</a:t>
            </a:r>
            <a:r>
              <a:rPr lang="en-US" sz="1698" dirty="0">
                <a:solidFill>
                  <a:srgbClr val="000000"/>
                </a:solidFill>
                <a:latin typeface="Segoe UI"/>
              </a:rPr>
              <a:t>.</a:t>
            </a:r>
          </a:p>
          <a:p>
            <a:pPr defTabSz="554492"/>
            <a:endParaRPr lang="en-US" sz="1698" dirty="0">
              <a:solidFill>
                <a:srgbClr val="000000"/>
              </a:solidFill>
              <a:latin typeface="Segoe UI"/>
            </a:endParaRPr>
          </a:p>
          <a:p>
            <a:pPr marL="257907" lvl="1" indent="-128953" defTabSz="554492">
              <a:buFont typeface="Arial"/>
              <a:buChar char="•"/>
            </a:pPr>
            <a:r>
              <a:rPr lang="en-US" sz="1698" dirty="0">
                <a:solidFill>
                  <a:srgbClr val="000000"/>
                </a:solidFill>
                <a:latin typeface="Segoe UI"/>
              </a:rPr>
              <a:t>...embrace opportunities to </a:t>
            </a:r>
            <a:r>
              <a:rPr lang="en-US" sz="1698" dirty="0">
                <a:solidFill>
                  <a:prstClr val="black"/>
                </a:solidFill>
                <a:latin typeface="Segoe UI"/>
              </a:rPr>
              <a:t>support all Floridians, </a:t>
            </a:r>
            <a:r>
              <a:rPr lang="en-US" sz="1698" b="1" dirty="0">
                <a:solidFill>
                  <a:srgbClr val="0021A5"/>
                </a:solidFill>
                <a:latin typeface="Segoe UI"/>
              </a:rPr>
              <a:t>MEETING THEIR NEEDS and AMPLIFYING THEIR STRENGTHS</a:t>
            </a:r>
            <a:r>
              <a:rPr lang="en-US" sz="1698" b="1" dirty="0">
                <a:solidFill>
                  <a:srgbClr val="000000"/>
                </a:solidFill>
                <a:latin typeface="Segoe UI"/>
              </a:rPr>
              <a:t>.</a:t>
            </a:r>
          </a:p>
          <a:p>
            <a:pPr defTabSz="554492"/>
            <a:endParaRPr lang="en-US" sz="1698" dirty="0">
              <a:solidFill>
                <a:srgbClr val="000000"/>
              </a:solidFill>
              <a:latin typeface="Segoe UI"/>
            </a:endParaRPr>
          </a:p>
          <a:p>
            <a:pPr marL="257907" lvl="1" indent="-128953" defTabSz="554492">
              <a:buFont typeface="Arial"/>
              <a:buChar char="•"/>
            </a:pPr>
            <a:r>
              <a:rPr lang="en-US" sz="1698" dirty="0">
                <a:solidFill>
                  <a:srgbClr val="000000"/>
                </a:solidFill>
                <a:latin typeface="Segoe UI"/>
              </a:rPr>
              <a:t>...</a:t>
            </a:r>
            <a:r>
              <a:rPr lang="en-US" sz="1698" b="1" dirty="0">
                <a:solidFill>
                  <a:srgbClr val="0021A5"/>
                </a:solidFill>
                <a:latin typeface="Segoe UI"/>
              </a:rPr>
              <a:t>RECOGNIZE</a:t>
            </a:r>
            <a:r>
              <a:rPr lang="en-US" sz="1698" dirty="0">
                <a:solidFill>
                  <a:srgbClr val="000000"/>
                </a:solidFill>
                <a:latin typeface="Segoe UI"/>
              </a:rPr>
              <a:t> and </a:t>
            </a:r>
            <a:r>
              <a:rPr lang="en-US" sz="1698" b="1" dirty="0">
                <a:solidFill>
                  <a:srgbClr val="0021A5"/>
                </a:solidFill>
                <a:latin typeface="Segoe UI"/>
              </a:rPr>
              <a:t>REWARD PEOPLE</a:t>
            </a:r>
            <a:r>
              <a:rPr lang="en-US" sz="1698" dirty="0">
                <a:solidFill>
                  <a:srgbClr val="000000"/>
                </a:solidFill>
                <a:latin typeface="Segoe UI"/>
              </a:rPr>
              <a:t>.</a:t>
            </a:r>
          </a:p>
          <a:p>
            <a:pPr defTabSz="554492">
              <a:spcBef>
                <a:spcPct val="0"/>
              </a:spcBef>
            </a:pPr>
            <a:endParaRPr lang="en-US" sz="1698" dirty="0">
              <a:solidFill>
                <a:srgbClr val="000000"/>
              </a:solidFill>
              <a:latin typeface="Segoe UI"/>
            </a:endParaRPr>
          </a:p>
        </p:txBody>
      </p:sp>
      <p:sp>
        <p:nvSpPr>
          <p:cNvPr id="5" name="TextBox 5"/>
          <p:cNvSpPr txBox="1"/>
          <p:nvPr/>
        </p:nvSpPr>
        <p:spPr>
          <a:xfrm>
            <a:off x="875539" y="3429841"/>
            <a:ext cx="1985919" cy="1154162"/>
          </a:xfrm>
          <a:prstGeom prst="rect">
            <a:avLst/>
          </a:prstGeom>
        </p:spPr>
        <p:txBody>
          <a:bodyPr wrap="square" lIns="0" tIns="0" rIns="0" bIns="0" rtlCol="0" anchor="t">
            <a:spAutoFit/>
          </a:bodyPr>
          <a:lstStyle/>
          <a:p>
            <a:pPr algn="ctr" defTabSz="554492">
              <a:lnSpc>
                <a:spcPts val="2987"/>
              </a:lnSpc>
            </a:pPr>
            <a:r>
              <a:rPr lang="en-US" sz="2426" b="1" dirty="0" smtClean="0">
                <a:solidFill>
                  <a:srgbClr val="0021A5"/>
                </a:solidFill>
                <a:latin typeface="Segoe UI"/>
              </a:rPr>
              <a:t>BUILDING THE CULTURE</a:t>
            </a:r>
            <a:endParaRPr lang="en-US" sz="2426" b="1" dirty="0">
              <a:solidFill>
                <a:srgbClr val="0021A5"/>
              </a:solidFill>
              <a:latin typeface="Segoe UI"/>
            </a:endParaRPr>
          </a:p>
        </p:txBody>
      </p:sp>
      <p:sp>
        <p:nvSpPr>
          <p:cNvPr id="17" name="TextBox 4"/>
          <p:cNvSpPr txBox="1"/>
          <p:nvPr/>
        </p:nvSpPr>
        <p:spPr>
          <a:xfrm>
            <a:off x="875539" y="471952"/>
            <a:ext cx="8851231" cy="1073820"/>
          </a:xfrm>
          <a:prstGeom prst="rect">
            <a:avLst/>
          </a:prstGeom>
        </p:spPr>
        <p:txBody>
          <a:bodyPr wrap="square" lIns="0" tIns="0" rIns="0" bIns="0" rtlCol="0" anchor="t">
            <a:spAutoFit/>
          </a:bodyPr>
          <a:lstStyle/>
          <a:p>
            <a:pPr defTabSz="554492">
              <a:lnSpc>
                <a:spcPts val="9706"/>
              </a:lnSpc>
            </a:pPr>
            <a:r>
              <a:rPr lang="en-US" sz="4851" b="1" dirty="0">
                <a:solidFill>
                  <a:srgbClr val="FA4616"/>
                </a:solidFill>
                <a:latin typeface="Segoe UI" panose="020B0502040204020203" pitchFamily="34" charset="0"/>
                <a:cs typeface="Segoe UI" panose="020B0502040204020203" pitchFamily="34" charset="0"/>
              </a:rPr>
              <a:t>DEFINING </a:t>
            </a:r>
            <a:r>
              <a:rPr lang="en-US" sz="4851" b="1" dirty="0" smtClean="0">
                <a:solidFill>
                  <a:srgbClr val="FA4616"/>
                </a:solidFill>
                <a:latin typeface="Segoe UI" panose="020B0502040204020203" pitchFamily="34" charset="0"/>
                <a:cs typeface="Segoe UI" panose="020B0502040204020203" pitchFamily="34" charset="0"/>
              </a:rPr>
              <a:t>EXPECTATIONS</a:t>
            </a:r>
            <a:endParaRPr lang="en-US" sz="4851" b="1" dirty="0">
              <a:solidFill>
                <a:srgbClr val="FA4616"/>
              </a:solidFill>
              <a:latin typeface="Segoe UI" panose="020B0502040204020203" pitchFamily="34" charset="0"/>
              <a:cs typeface="Segoe UI" panose="020B0502040204020203" pitchFamily="34" charset="0"/>
            </a:endParaRPr>
          </a:p>
        </p:txBody>
      </p:sp>
      <p:sp>
        <p:nvSpPr>
          <p:cNvPr id="8" name="Left Brace 7"/>
          <p:cNvSpPr/>
          <p:nvPr/>
        </p:nvSpPr>
        <p:spPr>
          <a:xfrm>
            <a:off x="2769042" y="2044711"/>
            <a:ext cx="805531" cy="3562988"/>
          </a:xfrm>
          <a:prstGeom prst="leftBrace">
            <a:avLst/>
          </a:prstGeom>
          <a:ln>
            <a:solidFill>
              <a:srgbClr val="FA4616"/>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554492"/>
            <a:endParaRPr lang="en-US" sz="1092">
              <a:solidFill>
                <a:prstClr val="black"/>
              </a:solidFill>
              <a:latin typeface="Segoe UI"/>
            </a:endParaRPr>
          </a:p>
        </p:txBody>
      </p:sp>
    </p:spTree>
    <p:extLst>
      <p:ext uri="{BB962C8B-B14F-4D97-AF65-F5344CB8AC3E}">
        <p14:creationId xmlns:p14="http://schemas.microsoft.com/office/powerpoint/2010/main" val="3965002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2399380" y="2898207"/>
            <a:ext cx="7023578" cy="1697999"/>
          </a:xfrm>
        </p:spPr>
        <p:txBody>
          <a:bodyPr/>
          <a:lstStyle/>
          <a:p>
            <a:r>
              <a:rPr lang="en-US" b="0" dirty="0" smtClean="0"/>
              <a:t>CHAPTER 2023-82</a:t>
            </a:r>
            <a:endParaRPr lang="en-US" b="0" dirty="0"/>
          </a:p>
        </p:txBody>
      </p:sp>
    </p:spTree>
    <p:extLst>
      <p:ext uri="{BB962C8B-B14F-4D97-AF65-F5344CB8AC3E}">
        <p14:creationId xmlns:p14="http://schemas.microsoft.com/office/powerpoint/2010/main" val="25283498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35151" y="4739"/>
            <a:ext cx="13480245" cy="6855838"/>
          </a:xfrm>
          <a:custGeom>
            <a:avLst/>
            <a:gdLst/>
            <a:ahLst/>
            <a:cxnLst/>
            <a:rect l="l" t="t" r="r" b="b"/>
            <a:pathLst>
              <a:path w="20221787" h="10284479">
                <a:moveTo>
                  <a:pt x="0" y="0"/>
                </a:moveTo>
                <a:lnTo>
                  <a:pt x="20221788" y="0"/>
                </a:lnTo>
                <a:lnTo>
                  <a:pt x="20221788" y="10284479"/>
                </a:lnTo>
                <a:lnTo>
                  <a:pt x="0" y="10284479"/>
                </a:lnTo>
                <a:lnTo>
                  <a:pt x="0" y="0"/>
                </a:lnTo>
                <a:close/>
              </a:path>
            </a:pathLst>
          </a:custGeom>
          <a:blipFill>
            <a:blip r:embed="rId2"/>
            <a:stretch>
              <a:fillRect t="-77196" b="-77196"/>
            </a:stretch>
          </a:blipFill>
        </p:spPr>
      </p:sp>
      <p:sp>
        <p:nvSpPr>
          <p:cNvPr id="3" name="TextBox 3"/>
          <p:cNvSpPr txBox="1"/>
          <p:nvPr/>
        </p:nvSpPr>
        <p:spPr>
          <a:xfrm>
            <a:off x="1649453" y="2584638"/>
            <a:ext cx="8967495" cy="1077218"/>
          </a:xfrm>
          <a:prstGeom prst="rect">
            <a:avLst/>
          </a:prstGeom>
        </p:spPr>
        <p:txBody>
          <a:bodyPr lIns="0" tIns="0" rIns="0" bIns="0" rtlCol="0" anchor="t">
            <a:spAutoFit/>
          </a:bodyPr>
          <a:lstStyle/>
          <a:p>
            <a:pPr marL="345413" lvl="1" indent="-172707" algn="just" defTabSz="609553">
              <a:lnSpc>
                <a:spcPts val="2144"/>
              </a:lnSpc>
              <a:buFont typeface="Arial"/>
              <a:buChar char="•"/>
            </a:pPr>
            <a:r>
              <a:rPr lang="en-US" sz="1600" dirty="0">
                <a:solidFill>
                  <a:srgbClr val="000000"/>
                </a:solidFill>
                <a:latin typeface="Segoe UI" panose="020B0502040204020203" pitchFamily="34" charset="0"/>
                <a:cs typeface="Segoe UI" panose="020B0502040204020203" pitchFamily="34" charset="0"/>
              </a:rPr>
              <a:t>Academic success of students.</a:t>
            </a:r>
          </a:p>
          <a:p>
            <a:pPr marL="345413" lvl="1" indent="-172707" algn="just" defTabSz="609553">
              <a:lnSpc>
                <a:spcPts val="2144"/>
              </a:lnSpc>
              <a:buFont typeface="Arial"/>
              <a:buChar char="•"/>
            </a:pPr>
            <a:r>
              <a:rPr lang="en-US" sz="1600" dirty="0">
                <a:solidFill>
                  <a:srgbClr val="000000"/>
                </a:solidFill>
                <a:latin typeface="Segoe UI" panose="020B0502040204020203" pitchFamily="34" charset="0"/>
                <a:cs typeface="Segoe UI" panose="020B0502040204020203" pitchFamily="34" charset="0"/>
              </a:rPr>
              <a:t>Economic development needs of the state.</a:t>
            </a:r>
          </a:p>
          <a:p>
            <a:pPr marL="345413" lvl="1" indent="-172707" defTabSz="609553">
              <a:lnSpc>
                <a:spcPts val="2144"/>
              </a:lnSpc>
              <a:buFont typeface="Arial"/>
              <a:buChar char="•"/>
            </a:pPr>
            <a:r>
              <a:rPr lang="en-US" sz="1600" dirty="0">
                <a:solidFill>
                  <a:srgbClr val="000000"/>
                </a:solidFill>
                <a:latin typeface="Segoe UI" panose="020B0502040204020203" pitchFamily="34" charset="0"/>
                <a:cs typeface="Segoe UI" panose="020B0502040204020203" pitchFamily="34" charset="0"/>
              </a:rPr>
              <a:t>National reputation of faculty and its academic and research programs.</a:t>
            </a:r>
          </a:p>
          <a:p>
            <a:pPr marL="345413" lvl="1" indent="-172707" defTabSz="609553">
              <a:lnSpc>
                <a:spcPts val="2144"/>
              </a:lnSpc>
              <a:buFont typeface="Arial"/>
              <a:buChar char="•"/>
            </a:pPr>
            <a:r>
              <a:rPr lang="en-US" sz="1600" dirty="0">
                <a:solidFill>
                  <a:srgbClr val="000000"/>
                </a:solidFill>
                <a:latin typeface="Segoe UI" panose="020B0502040204020203" pitchFamily="34" charset="0"/>
                <a:cs typeface="Segoe UI" panose="020B0502040204020203" pitchFamily="34" charset="0"/>
              </a:rPr>
              <a:t>Quantity of externally generated research, patents, and licenses.</a:t>
            </a:r>
          </a:p>
        </p:txBody>
      </p:sp>
      <p:sp>
        <p:nvSpPr>
          <p:cNvPr id="5" name="TextBox 5"/>
          <p:cNvSpPr txBox="1"/>
          <p:nvPr/>
        </p:nvSpPr>
        <p:spPr>
          <a:xfrm>
            <a:off x="4130096" y="6068087"/>
            <a:ext cx="4006209" cy="192360"/>
          </a:xfrm>
          <a:prstGeom prst="rect">
            <a:avLst/>
          </a:prstGeom>
        </p:spPr>
        <p:txBody>
          <a:bodyPr lIns="0" tIns="0" rIns="0" bIns="0" rtlCol="0" anchor="t">
            <a:spAutoFit/>
          </a:bodyPr>
          <a:lstStyle/>
          <a:p>
            <a:pPr algn="ctr" defTabSz="609553">
              <a:lnSpc>
                <a:spcPts val="1492"/>
              </a:lnSpc>
            </a:pPr>
            <a:r>
              <a:rPr lang="en-US" sz="800" dirty="0">
                <a:solidFill>
                  <a:srgbClr val="0021A5"/>
                </a:solidFill>
                <a:latin typeface="Gentona 1"/>
              </a:rPr>
              <a:t>UF/IFAS Office of the Senior Vice President</a:t>
            </a:r>
          </a:p>
        </p:txBody>
      </p:sp>
      <p:sp>
        <p:nvSpPr>
          <p:cNvPr id="6" name="TextBox 6"/>
          <p:cNvSpPr txBox="1"/>
          <p:nvPr/>
        </p:nvSpPr>
        <p:spPr>
          <a:xfrm>
            <a:off x="1662153" y="4271259"/>
            <a:ext cx="2632748" cy="282129"/>
          </a:xfrm>
          <a:prstGeom prst="rect">
            <a:avLst/>
          </a:prstGeom>
        </p:spPr>
        <p:txBody>
          <a:bodyPr lIns="0" tIns="0" rIns="0" bIns="0" rtlCol="0" anchor="t">
            <a:spAutoFit/>
          </a:bodyPr>
          <a:lstStyle/>
          <a:p>
            <a:pPr defTabSz="609553">
              <a:lnSpc>
                <a:spcPts val="2239"/>
              </a:lnSpc>
            </a:pPr>
            <a:r>
              <a:rPr lang="en-US" sz="1600" dirty="0">
                <a:solidFill>
                  <a:srgbClr val="0021A5"/>
                </a:solidFill>
                <a:latin typeface="Gentona Book"/>
              </a:rPr>
              <a:t>CH. 2023-82 (P. 3)</a:t>
            </a:r>
          </a:p>
        </p:txBody>
      </p:sp>
      <p:sp>
        <p:nvSpPr>
          <p:cNvPr id="7" name="TextBox 7"/>
          <p:cNvSpPr txBox="1"/>
          <p:nvPr/>
        </p:nvSpPr>
        <p:spPr>
          <a:xfrm>
            <a:off x="1649454" y="4666076"/>
            <a:ext cx="9485082" cy="1218282"/>
          </a:xfrm>
          <a:prstGeom prst="rect">
            <a:avLst/>
          </a:prstGeom>
        </p:spPr>
        <p:txBody>
          <a:bodyPr lIns="0" tIns="0" rIns="0" bIns="0" rtlCol="0" anchor="t">
            <a:spAutoFit/>
          </a:bodyPr>
          <a:lstStyle/>
          <a:p>
            <a:pPr algn="just" defTabSz="609553">
              <a:lnSpc>
                <a:spcPts val="1876"/>
              </a:lnSpc>
            </a:pPr>
            <a:r>
              <a:rPr lang="en-US" sz="1334" i="1" dirty="0">
                <a:solidFill>
                  <a:srgbClr val="000000"/>
                </a:solidFill>
                <a:latin typeface="Segoe UI" panose="020B0502040204020203" pitchFamily="34" charset="0"/>
                <a:cs typeface="Segoe UI" panose="020B0502040204020203" pitchFamily="34" charset="0"/>
              </a:rPr>
              <a:t>...promote the state’s </a:t>
            </a:r>
            <a:r>
              <a:rPr lang="en-US" sz="1334" b="1" i="1" u="sng" dirty="0">
                <a:solidFill>
                  <a:srgbClr val="000000"/>
                </a:solidFill>
                <a:latin typeface="Segoe UI" panose="020B0502040204020203" pitchFamily="34" charset="0"/>
                <a:cs typeface="Segoe UI" panose="020B0502040204020203" pitchFamily="34" charset="0"/>
              </a:rPr>
              <a:t>economic development </a:t>
            </a:r>
            <a:r>
              <a:rPr lang="en-US" sz="1334" i="1" dirty="0">
                <a:solidFill>
                  <a:srgbClr val="000000"/>
                </a:solidFill>
                <a:latin typeface="Segoe UI" panose="020B0502040204020203" pitchFamily="34" charset="0"/>
                <a:cs typeface="Segoe UI" panose="020B0502040204020203" pitchFamily="34" charset="0"/>
              </a:rPr>
              <a:t>through new discoveries, patents, licenses, and technologies that </a:t>
            </a:r>
            <a:r>
              <a:rPr lang="en-US" sz="1334" b="1" i="1" u="sng" dirty="0">
                <a:solidFill>
                  <a:srgbClr val="000000"/>
                </a:solidFill>
                <a:latin typeface="Segoe UI" panose="020B0502040204020203" pitchFamily="34" charset="0"/>
                <a:cs typeface="Segoe UI" panose="020B0502040204020203" pitchFamily="34" charset="0"/>
              </a:rPr>
              <a:t>generate state businesses of global importance</a:t>
            </a:r>
            <a:r>
              <a:rPr lang="en-US" sz="1334" i="1" u="sng" dirty="0">
                <a:solidFill>
                  <a:srgbClr val="000000"/>
                </a:solidFill>
                <a:latin typeface="Segoe UI" panose="020B0502040204020203" pitchFamily="34" charset="0"/>
                <a:cs typeface="Segoe UI" panose="020B0502040204020203" pitchFamily="34" charset="0"/>
              </a:rPr>
              <a:t>; </a:t>
            </a:r>
            <a:r>
              <a:rPr lang="en-US" sz="1334" b="1" i="1" u="sng" dirty="0">
                <a:solidFill>
                  <a:srgbClr val="000000"/>
                </a:solidFill>
                <a:latin typeface="Segoe UI" panose="020B0502040204020203" pitchFamily="34" charset="0"/>
                <a:cs typeface="Segoe UI" panose="020B0502040204020203" pitchFamily="34" charset="0"/>
              </a:rPr>
              <a:t>research achievements</a:t>
            </a:r>
            <a:r>
              <a:rPr lang="en-US" sz="1334" b="1" i="1" dirty="0">
                <a:solidFill>
                  <a:srgbClr val="000000"/>
                </a:solidFill>
                <a:latin typeface="Segoe UI" panose="020B0502040204020203" pitchFamily="34" charset="0"/>
                <a:cs typeface="Segoe UI" panose="020B0502040204020203" pitchFamily="34" charset="0"/>
              </a:rPr>
              <a:t> </a:t>
            </a:r>
            <a:r>
              <a:rPr lang="en-US" sz="1334" i="1" dirty="0">
                <a:solidFill>
                  <a:srgbClr val="000000"/>
                </a:solidFill>
                <a:latin typeface="Segoe UI" panose="020B0502040204020203" pitchFamily="34" charset="0"/>
                <a:cs typeface="Segoe UI" panose="020B0502040204020203" pitchFamily="34" charset="0"/>
              </a:rPr>
              <a:t>through external grants and contracts universities</a:t>
            </a:r>
            <a:r>
              <a:rPr lang="en-US" sz="1334" i="1" u="sng" dirty="0">
                <a:solidFill>
                  <a:srgbClr val="000000"/>
                </a:solidFill>
                <a:latin typeface="Segoe UI" panose="020B0502040204020203" pitchFamily="34" charset="0"/>
                <a:cs typeface="Segoe UI" panose="020B0502040204020203" pitchFamily="34" charset="0"/>
              </a:rPr>
              <a:t>; </a:t>
            </a:r>
            <a:r>
              <a:rPr lang="en-US" sz="1334" b="1" i="1" u="sng" dirty="0">
                <a:solidFill>
                  <a:srgbClr val="000000"/>
                </a:solidFill>
                <a:latin typeface="Segoe UI" panose="020B0502040204020203" pitchFamily="34" charset="0"/>
                <a:cs typeface="Segoe UI" panose="020B0502040204020203" pitchFamily="34" charset="0"/>
              </a:rPr>
              <a:t>resource-rich academic environment </a:t>
            </a:r>
            <a:r>
              <a:rPr lang="en-US" sz="1334" i="1" dirty="0">
                <a:solidFill>
                  <a:srgbClr val="000000"/>
                </a:solidFill>
                <a:latin typeface="Segoe UI" panose="020B0502040204020203" pitchFamily="34" charset="0"/>
                <a:cs typeface="Segoe UI" panose="020B0502040204020203" pitchFamily="34" charset="0"/>
              </a:rPr>
              <a:t>that attracts high-technology </a:t>
            </a:r>
            <a:r>
              <a:rPr lang="en-US" sz="1334" b="1" i="1" u="sng" dirty="0">
                <a:solidFill>
                  <a:srgbClr val="000000"/>
                </a:solidFill>
                <a:latin typeface="Segoe UI" panose="020B0502040204020203" pitchFamily="34" charset="0"/>
                <a:cs typeface="Segoe UI" panose="020B0502040204020203" pitchFamily="34" charset="0"/>
              </a:rPr>
              <a:t>business and venture capital and this generation’s finest minds</a:t>
            </a:r>
            <a:r>
              <a:rPr lang="en-US" sz="1334" i="1" u="sng" dirty="0">
                <a:solidFill>
                  <a:srgbClr val="000000"/>
                </a:solidFill>
                <a:latin typeface="Segoe UI" panose="020B0502040204020203" pitchFamily="34" charset="0"/>
                <a:cs typeface="Segoe UI" panose="020B0502040204020203" pitchFamily="34" charset="0"/>
              </a:rPr>
              <a:t> </a:t>
            </a:r>
            <a:r>
              <a:rPr lang="en-US" sz="1334" i="1" dirty="0">
                <a:solidFill>
                  <a:srgbClr val="000000"/>
                </a:solidFill>
                <a:latin typeface="Segoe UI" panose="020B0502040204020203" pitchFamily="34" charset="0"/>
                <a:cs typeface="Segoe UI" panose="020B0502040204020203" pitchFamily="34" charset="0"/>
              </a:rPr>
              <a:t>focusing on solving the state’s economic, social, environmental, and legal problems in the areas of </a:t>
            </a:r>
            <a:r>
              <a:rPr lang="en-US" sz="1334" b="1" i="1" u="sng" dirty="0">
                <a:solidFill>
                  <a:srgbClr val="000000"/>
                </a:solidFill>
                <a:latin typeface="Segoe UI" panose="020B0502040204020203" pitchFamily="34" charset="0"/>
                <a:cs typeface="Segoe UI" panose="020B0502040204020203" pitchFamily="34" charset="0"/>
              </a:rPr>
              <a:t>life sciences, water, sustainability, energy, and healthcare</a:t>
            </a:r>
            <a:r>
              <a:rPr lang="en-US" sz="1334" i="1" u="sng" dirty="0">
                <a:solidFill>
                  <a:srgbClr val="000000"/>
                </a:solidFill>
                <a:latin typeface="Segoe UI" panose="020B0502040204020203" pitchFamily="34" charset="0"/>
                <a:cs typeface="Segoe UI" panose="020B0502040204020203" pitchFamily="34" charset="0"/>
              </a:rPr>
              <a:t>...</a:t>
            </a:r>
          </a:p>
        </p:txBody>
      </p:sp>
      <p:sp>
        <p:nvSpPr>
          <p:cNvPr id="8" name="TextBox 8"/>
          <p:cNvSpPr txBox="1"/>
          <p:nvPr/>
        </p:nvSpPr>
        <p:spPr>
          <a:xfrm>
            <a:off x="1521433" y="552321"/>
            <a:ext cx="5985534" cy="1051570"/>
          </a:xfrm>
          <a:prstGeom prst="rect">
            <a:avLst/>
          </a:prstGeom>
        </p:spPr>
        <p:txBody>
          <a:bodyPr lIns="0" tIns="0" rIns="0" bIns="0" rtlCol="0" anchor="t">
            <a:spAutoFit/>
          </a:bodyPr>
          <a:lstStyle/>
          <a:p>
            <a:pPr defTabSz="609553">
              <a:lnSpc>
                <a:spcPts val="8212"/>
              </a:lnSpc>
            </a:pPr>
            <a:r>
              <a:rPr lang="en-US" sz="4851" b="1" dirty="0">
                <a:solidFill>
                  <a:srgbClr val="FA4616"/>
                </a:solidFill>
                <a:latin typeface="Segoe UI" panose="020B0502040204020203" pitchFamily="34" charset="0"/>
                <a:cs typeface="Segoe UI" panose="020B0502040204020203" pitchFamily="34" charset="0"/>
              </a:rPr>
              <a:t>CHAPTER 2023-82</a:t>
            </a:r>
            <a:endParaRPr lang="en-US" sz="4851" b="1" dirty="0">
              <a:solidFill>
                <a:srgbClr val="FA4616"/>
              </a:solidFill>
              <a:latin typeface="Segoe UI" panose="020B0502040204020203" pitchFamily="34" charset="0"/>
              <a:cs typeface="Segoe UI" panose="020B0502040204020203" pitchFamily="34" charset="0"/>
            </a:endParaRPr>
          </a:p>
        </p:txBody>
      </p:sp>
      <p:sp>
        <p:nvSpPr>
          <p:cNvPr id="9" name="TextBox 4"/>
          <p:cNvSpPr txBox="1"/>
          <p:nvPr/>
        </p:nvSpPr>
        <p:spPr>
          <a:xfrm>
            <a:off x="1568717" y="2168495"/>
            <a:ext cx="4425690" cy="384721"/>
          </a:xfrm>
          <a:prstGeom prst="rect">
            <a:avLst/>
          </a:prstGeom>
        </p:spPr>
        <p:txBody>
          <a:bodyPr wrap="square" lIns="0" tIns="0" rIns="0" bIns="0" rtlCol="0" anchor="t">
            <a:spAutoFit/>
          </a:bodyPr>
          <a:lstStyle/>
          <a:p>
            <a:pPr defTabSz="609553">
              <a:lnSpc>
                <a:spcPts val="2987"/>
              </a:lnSpc>
            </a:pPr>
            <a:r>
              <a:rPr lang="en-US" sz="2426" b="1" dirty="0">
                <a:solidFill>
                  <a:srgbClr val="0021A5"/>
                </a:solidFill>
                <a:latin typeface="Segoe UI" panose="020B0502040204020203" pitchFamily="34" charset="0"/>
                <a:cs typeface="Segoe UI" panose="020B0502040204020203" pitchFamily="34" charset="0"/>
              </a:rPr>
              <a:t>FRAMING THE CHALLENGE </a:t>
            </a:r>
            <a:endParaRPr lang="en-US" sz="2426" b="1" dirty="0">
              <a:solidFill>
                <a:srgbClr val="0021A5"/>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4487278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35151" y="4739"/>
            <a:ext cx="13480245" cy="6855838"/>
          </a:xfrm>
          <a:custGeom>
            <a:avLst/>
            <a:gdLst/>
            <a:ahLst/>
            <a:cxnLst/>
            <a:rect l="l" t="t" r="r" b="b"/>
            <a:pathLst>
              <a:path w="20221787" h="10284479">
                <a:moveTo>
                  <a:pt x="0" y="0"/>
                </a:moveTo>
                <a:lnTo>
                  <a:pt x="20221788" y="0"/>
                </a:lnTo>
                <a:lnTo>
                  <a:pt x="20221788" y="10284479"/>
                </a:lnTo>
                <a:lnTo>
                  <a:pt x="0" y="10284479"/>
                </a:lnTo>
                <a:lnTo>
                  <a:pt x="0" y="0"/>
                </a:lnTo>
                <a:close/>
              </a:path>
            </a:pathLst>
          </a:custGeom>
          <a:blipFill>
            <a:blip r:embed="rId2"/>
            <a:stretch>
              <a:fillRect t="-77196" b="-77196"/>
            </a:stretch>
          </a:blipFill>
        </p:spPr>
      </p:sp>
      <p:sp>
        <p:nvSpPr>
          <p:cNvPr id="3" name="TextBox 3"/>
          <p:cNvSpPr txBox="1"/>
          <p:nvPr/>
        </p:nvSpPr>
        <p:spPr>
          <a:xfrm>
            <a:off x="1382930" y="2646086"/>
            <a:ext cx="9793208" cy="1461939"/>
          </a:xfrm>
          <a:prstGeom prst="rect">
            <a:avLst/>
          </a:prstGeom>
        </p:spPr>
        <p:txBody>
          <a:bodyPr wrap="square" lIns="0" tIns="0" rIns="0" bIns="0" rtlCol="0" anchor="t">
            <a:spAutoFit/>
          </a:bodyPr>
          <a:lstStyle/>
          <a:p>
            <a:pPr marL="302237" lvl="1" indent="-151119" defTabSz="609553">
              <a:lnSpc>
                <a:spcPts val="1876"/>
              </a:lnSpc>
              <a:buFont typeface="Arial"/>
              <a:buChar char="•"/>
            </a:pPr>
            <a:r>
              <a:rPr lang="en-US" sz="1600" dirty="0">
                <a:solidFill>
                  <a:srgbClr val="000000"/>
                </a:solidFill>
                <a:latin typeface="Segoe UI" panose="020B0502040204020203" pitchFamily="34" charset="0"/>
                <a:cs typeface="Segoe UI" panose="020B0502040204020203" pitchFamily="34" charset="0"/>
              </a:rPr>
              <a:t>Pathways for…</a:t>
            </a:r>
          </a:p>
          <a:p>
            <a:pPr marL="607014" lvl="2" indent="-151119" defTabSz="609553">
              <a:lnSpc>
                <a:spcPts val="1876"/>
              </a:lnSpc>
              <a:buFont typeface="Arial"/>
              <a:buChar char="•"/>
            </a:pPr>
            <a:r>
              <a:rPr lang="en-US" sz="1600" b="1" dirty="0">
                <a:solidFill>
                  <a:srgbClr val="000000"/>
                </a:solidFill>
                <a:latin typeface="Segoe UI" panose="020B0502040204020203" pitchFamily="34" charset="0"/>
                <a:cs typeface="Segoe UI" panose="020B0502040204020203" pitchFamily="34" charset="0"/>
              </a:rPr>
              <a:t>students</a:t>
            </a:r>
            <a:r>
              <a:rPr lang="en-US" sz="1600" dirty="0">
                <a:solidFill>
                  <a:srgbClr val="000000"/>
                </a:solidFill>
                <a:latin typeface="Segoe UI" panose="020B0502040204020203" pitchFamily="34" charset="0"/>
                <a:cs typeface="Segoe UI" panose="020B0502040204020203" pitchFamily="34" charset="0"/>
              </a:rPr>
              <a:t> to (and through) higher education, considering post-graduation experiences and beyond. </a:t>
            </a:r>
          </a:p>
          <a:p>
            <a:pPr marL="607014" lvl="2" indent="-151119" defTabSz="609553">
              <a:lnSpc>
                <a:spcPts val="1876"/>
              </a:lnSpc>
              <a:buFont typeface="Arial"/>
              <a:buChar char="•"/>
            </a:pPr>
            <a:r>
              <a:rPr lang="en-US" sz="1600" b="1" dirty="0">
                <a:solidFill>
                  <a:srgbClr val="000000"/>
                </a:solidFill>
                <a:latin typeface="Segoe UI" panose="020B0502040204020203" pitchFamily="34" charset="0"/>
                <a:cs typeface="Segoe UI" panose="020B0502040204020203" pitchFamily="34" charset="0"/>
              </a:rPr>
              <a:t>faculty</a:t>
            </a:r>
            <a:r>
              <a:rPr lang="en-US" sz="1600" dirty="0">
                <a:solidFill>
                  <a:srgbClr val="000000"/>
                </a:solidFill>
                <a:latin typeface="Segoe UI" panose="020B0502040204020203" pitchFamily="34" charset="0"/>
                <a:cs typeface="Segoe UI" panose="020B0502040204020203" pitchFamily="34" charset="0"/>
              </a:rPr>
              <a:t> to (and through) a successful career, considering post-tenure experiences and beyond. </a:t>
            </a:r>
          </a:p>
          <a:p>
            <a:pPr marL="607014" lvl="2" indent="-151119" defTabSz="609553">
              <a:lnSpc>
                <a:spcPts val="1876"/>
              </a:lnSpc>
              <a:buFont typeface="Arial"/>
              <a:buChar char="•"/>
            </a:pPr>
            <a:r>
              <a:rPr lang="en-US" sz="1600" b="1" dirty="0">
                <a:solidFill>
                  <a:srgbClr val="000000"/>
                </a:solidFill>
                <a:latin typeface="Segoe UI" panose="020B0502040204020203" pitchFamily="34" charset="0"/>
                <a:cs typeface="Segoe UI" panose="020B0502040204020203" pitchFamily="34" charset="0"/>
              </a:rPr>
              <a:t>personnel</a:t>
            </a:r>
            <a:r>
              <a:rPr lang="en-US" sz="1600" dirty="0">
                <a:solidFill>
                  <a:srgbClr val="000000"/>
                </a:solidFill>
                <a:latin typeface="Segoe UI" panose="020B0502040204020203" pitchFamily="34" charset="0"/>
                <a:cs typeface="Segoe UI" panose="020B0502040204020203" pitchFamily="34" charset="0"/>
              </a:rPr>
              <a:t> to (</a:t>
            </a:r>
            <a:r>
              <a:rPr lang="en-US" sz="1600" dirty="0">
                <a:solidFill>
                  <a:srgbClr val="000000"/>
                </a:solidFill>
                <a:latin typeface="Segoe UI" panose="020B0502040204020203" pitchFamily="34" charset="0"/>
                <a:cs typeface="Segoe UI" panose="020B0502040204020203" pitchFamily="34" charset="0"/>
              </a:rPr>
              <a:t>and through</a:t>
            </a:r>
            <a:r>
              <a:rPr lang="en-US" sz="1600" dirty="0">
                <a:solidFill>
                  <a:srgbClr val="000000"/>
                </a:solidFill>
                <a:latin typeface="Segoe UI" panose="020B0502040204020203" pitchFamily="34" charset="0"/>
                <a:cs typeface="Segoe UI" panose="020B0502040204020203" pitchFamily="34" charset="0"/>
              </a:rPr>
              <a:t>) admissions, hiring, employment, promotion, tenure, disciplinary, or evaluation processes.</a:t>
            </a:r>
          </a:p>
          <a:p>
            <a:pPr marL="607014" lvl="2" indent="-151119" defTabSz="609553">
              <a:lnSpc>
                <a:spcPts val="1876"/>
              </a:lnSpc>
              <a:buFont typeface="Arial"/>
              <a:buChar char="•"/>
            </a:pPr>
            <a:r>
              <a:rPr lang="en-US" sz="1600" b="1" dirty="0">
                <a:solidFill>
                  <a:srgbClr val="000000"/>
                </a:solidFill>
                <a:latin typeface="Segoe UI" panose="020B0502040204020203" pitchFamily="34" charset="0"/>
                <a:cs typeface="Segoe UI" panose="020B0502040204020203" pitchFamily="34" charset="0"/>
              </a:rPr>
              <a:t>institutions</a:t>
            </a:r>
            <a:r>
              <a:rPr lang="en-US" sz="1600" dirty="0">
                <a:solidFill>
                  <a:srgbClr val="000000"/>
                </a:solidFill>
                <a:latin typeface="Segoe UI" panose="020B0502040204020203" pitchFamily="34" charset="0"/>
                <a:cs typeface="Segoe UI" panose="020B0502040204020203" pitchFamily="34" charset="0"/>
              </a:rPr>
              <a:t> to function </a:t>
            </a:r>
            <a:r>
              <a:rPr lang="en-US" sz="1600" u="sng" dirty="0">
                <a:solidFill>
                  <a:srgbClr val="000000"/>
                </a:solidFill>
                <a:latin typeface="Segoe UI" panose="020B0502040204020203" pitchFamily="34" charset="0"/>
                <a:cs typeface="Segoe UI" panose="020B0502040204020203" pitchFamily="34" charset="0"/>
              </a:rPr>
              <a:t>without </a:t>
            </a:r>
            <a:r>
              <a:rPr lang="en-US" sz="1600" dirty="0">
                <a:solidFill>
                  <a:srgbClr val="000000"/>
                </a:solidFill>
                <a:latin typeface="Segoe UI" panose="020B0502040204020203" pitchFamily="34" charset="0"/>
                <a:cs typeface="Segoe UI" panose="020B0502040204020203" pitchFamily="34" charset="0"/>
              </a:rPr>
              <a:t>discrimination in their activities and concerning resources.</a:t>
            </a:r>
          </a:p>
        </p:txBody>
      </p:sp>
      <p:sp>
        <p:nvSpPr>
          <p:cNvPr id="4" name="TextBox 4"/>
          <p:cNvSpPr txBox="1"/>
          <p:nvPr/>
        </p:nvSpPr>
        <p:spPr>
          <a:xfrm>
            <a:off x="1568717" y="2168495"/>
            <a:ext cx="4425690" cy="384721"/>
          </a:xfrm>
          <a:prstGeom prst="rect">
            <a:avLst/>
          </a:prstGeom>
        </p:spPr>
        <p:txBody>
          <a:bodyPr wrap="square" lIns="0" tIns="0" rIns="0" bIns="0" rtlCol="0" anchor="t">
            <a:spAutoFit/>
          </a:bodyPr>
          <a:lstStyle/>
          <a:p>
            <a:pPr defTabSz="609553">
              <a:lnSpc>
                <a:spcPts val="2987"/>
              </a:lnSpc>
            </a:pPr>
            <a:r>
              <a:rPr lang="en-US" sz="2426" b="1" dirty="0">
                <a:solidFill>
                  <a:srgbClr val="0021A5"/>
                </a:solidFill>
                <a:latin typeface="Segoe UI" panose="020B0502040204020203" pitchFamily="34" charset="0"/>
                <a:cs typeface="Segoe UI" panose="020B0502040204020203" pitchFamily="34" charset="0"/>
              </a:rPr>
              <a:t>FRAMING THE CHALLENGE </a:t>
            </a:r>
            <a:endParaRPr lang="en-US" sz="2426" b="1" dirty="0">
              <a:solidFill>
                <a:srgbClr val="0021A5"/>
              </a:solidFill>
              <a:latin typeface="Segoe UI" panose="020B0502040204020203" pitchFamily="34" charset="0"/>
              <a:cs typeface="Segoe UI" panose="020B0502040204020203" pitchFamily="34" charset="0"/>
            </a:endParaRPr>
          </a:p>
        </p:txBody>
      </p:sp>
      <p:sp>
        <p:nvSpPr>
          <p:cNvPr id="5" name="TextBox 5"/>
          <p:cNvSpPr txBox="1"/>
          <p:nvPr/>
        </p:nvSpPr>
        <p:spPr>
          <a:xfrm>
            <a:off x="4101866" y="6146610"/>
            <a:ext cx="4006209" cy="192360"/>
          </a:xfrm>
          <a:prstGeom prst="rect">
            <a:avLst/>
          </a:prstGeom>
        </p:spPr>
        <p:txBody>
          <a:bodyPr lIns="0" tIns="0" rIns="0" bIns="0" rtlCol="0" anchor="t">
            <a:spAutoFit/>
          </a:bodyPr>
          <a:lstStyle/>
          <a:p>
            <a:pPr algn="ctr" defTabSz="609553">
              <a:lnSpc>
                <a:spcPts val="1492"/>
              </a:lnSpc>
            </a:pPr>
            <a:r>
              <a:rPr lang="en-US" sz="1066">
                <a:solidFill>
                  <a:srgbClr val="0021A5"/>
                </a:solidFill>
                <a:latin typeface="Gentona 1"/>
              </a:rPr>
              <a:t>UF/IFAS Office of the Senior Vice President</a:t>
            </a:r>
          </a:p>
        </p:txBody>
      </p:sp>
      <p:sp>
        <p:nvSpPr>
          <p:cNvPr id="6" name="TextBox 6"/>
          <p:cNvSpPr txBox="1"/>
          <p:nvPr/>
        </p:nvSpPr>
        <p:spPr>
          <a:xfrm>
            <a:off x="1568717" y="4403249"/>
            <a:ext cx="2632748" cy="282129"/>
          </a:xfrm>
          <a:prstGeom prst="rect">
            <a:avLst/>
          </a:prstGeom>
        </p:spPr>
        <p:txBody>
          <a:bodyPr lIns="0" tIns="0" rIns="0" bIns="0" rtlCol="0" anchor="t">
            <a:spAutoFit/>
          </a:bodyPr>
          <a:lstStyle/>
          <a:p>
            <a:pPr defTabSz="609553">
              <a:lnSpc>
                <a:spcPts val="2239"/>
              </a:lnSpc>
            </a:pPr>
            <a:r>
              <a:rPr lang="en-US" sz="1600" dirty="0">
                <a:solidFill>
                  <a:srgbClr val="0021A5"/>
                </a:solidFill>
                <a:latin typeface="Gentona Book"/>
              </a:rPr>
              <a:t>CH. 2023-82 (P. 6)</a:t>
            </a:r>
          </a:p>
        </p:txBody>
      </p:sp>
      <p:sp>
        <p:nvSpPr>
          <p:cNvPr id="7" name="TextBox 7"/>
          <p:cNvSpPr txBox="1"/>
          <p:nvPr/>
        </p:nvSpPr>
        <p:spPr>
          <a:xfrm>
            <a:off x="1691057" y="4737051"/>
            <a:ext cx="9485082" cy="1526059"/>
          </a:xfrm>
          <a:prstGeom prst="rect">
            <a:avLst/>
          </a:prstGeom>
        </p:spPr>
        <p:txBody>
          <a:bodyPr lIns="0" tIns="0" rIns="0" bIns="0" rtlCol="0" anchor="t">
            <a:spAutoFit/>
          </a:bodyPr>
          <a:lstStyle/>
          <a:p>
            <a:pPr defTabSz="609553">
              <a:lnSpc>
                <a:spcPts val="1697"/>
              </a:lnSpc>
            </a:pPr>
            <a:r>
              <a:rPr lang="en-US" sz="1333" i="1" dirty="0">
                <a:solidFill>
                  <a:srgbClr val="000000"/>
                </a:solidFill>
                <a:latin typeface="Segoe UI" panose="020B0502040204020203" pitchFamily="34" charset="0"/>
                <a:cs typeface="Segoe UI" panose="020B0502040204020203" pitchFamily="34" charset="0"/>
              </a:rPr>
              <a:t>...may not expend any funds, regardless of source, to purchase membership in, or goods and services from, any organization that discriminates on the basis of race, color, national origin, sex, disability, or religion; may not expend any state or federal funds to promote, support, or maintain any programs or campus activities that </a:t>
            </a:r>
            <a:r>
              <a:rPr lang="en-US" sz="1333" b="1" i="1" u="sng" dirty="0">
                <a:solidFill>
                  <a:srgbClr val="000000"/>
                </a:solidFill>
                <a:latin typeface="Segoe UI" panose="020B0502040204020203" pitchFamily="34" charset="0"/>
                <a:cs typeface="Segoe UI" panose="020B0502040204020203" pitchFamily="34" charset="0"/>
              </a:rPr>
              <a:t>violates 1000.05; or advocate for diversity, equity, and inclusion, or promote or engage in political or social activism...</a:t>
            </a:r>
          </a:p>
          <a:p>
            <a:pPr defTabSz="609553">
              <a:lnSpc>
                <a:spcPts val="1697"/>
              </a:lnSpc>
            </a:pPr>
            <a:endParaRPr lang="en-US" sz="1333" i="1" dirty="0">
              <a:solidFill>
                <a:srgbClr val="000000"/>
              </a:solidFill>
              <a:latin typeface="Segoe UI" panose="020B0502040204020203" pitchFamily="34" charset="0"/>
              <a:cs typeface="Segoe UI" panose="020B0502040204020203" pitchFamily="34" charset="0"/>
            </a:endParaRPr>
          </a:p>
          <a:p>
            <a:pPr defTabSz="609553">
              <a:lnSpc>
                <a:spcPts val="1697"/>
              </a:lnSpc>
            </a:pPr>
            <a:endParaRPr lang="en-US" sz="1333" i="1" dirty="0">
              <a:solidFill>
                <a:srgbClr val="000000"/>
              </a:solidFill>
              <a:latin typeface="Segoe UI" panose="020B0502040204020203" pitchFamily="34" charset="0"/>
              <a:cs typeface="Segoe UI" panose="020B0502040204020203" pitchFamily="34" charset="0"/>
            </a:endParaRPr>
          </a:p>
          <a:p>
            <a:pPr defTabSz="609553">
              <a:lnSpc>
                <a:spcPts val="1697"/>
              </a:lnSpc>
            </a:pPr>
            <a:endParaRPr lang="en-US" sz="1333" i="1" dirty="0">
              <a:solidFill>
                <a:srgbClr val="000000"/>
              </a:solidFill>
              <a:latin typeface="Segoe UI" panose="020B0502040204020203" pitchFamily="34" charset="0"/>
              <a:cs typeface="Segoe UI" panose="020B0502040204020203" pitchFamily="34" charset="0"/>
            </a:endParaRPr>
          </a:p>
        </p:txBody>
      </p:sp>
      <p:sp>
        <p:nvSpPr>
          <p:cNvPr id="9" name="TextBox 8"/>
          <p:cNvSpPr txBox="1"/>
          <p:nvPr/>
        </p:nvSpPr>
        <p:spPr>
          <a:xfrm>
            <a:off x="1365016" y="555110"/>
            <a:ext cx="5985534" cy="1051570"/>
          </a:xfrm>
          <a:prstGeom prst="rect">
            <a:avLst/>
          </a:prstGeom>
        </p:spPr>
        <p:txBody>
          <a:bodyPr lIns="0" tIns="0" rIns="0" bIns="0" rtlCol="0" anchor="t">
            <a:spAutoFit/>
          </a:bodyPr>
          <a:lstStyle/>
          <a:p>
            <a:pPr defTabSz="609553">
              <a:lnSpc>
                <a:spcPts val="8212"/>
              </a:lnSpc>
            </a:pPr>
            <a:r>
              <a:rPr lang="en-US" sz="4851" b="1" dirty="0">
                <a:solidFill>
                  <a:srgbClr val="FA4616"/>
                </a:solidFill>
                <a:latin typeface="Segoe UI" panose="020B0502040204020203" pitchFamily="34" charset="0"/>
                <a:cs typeface="Segoe UI" panose="020B0502040204020203" pitchFamily="34" charset="0"/>
              </a:rPr>
              <a:t>CHAPTER 2023-82</a:t>
            </a:r>
            <a:endParaRPr lang="en-US" sz="4851" b="1" dirty="0">
              <a:solidFill>
                <a:srgbClr val="FA4616"/>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974200663"/>
      </p:ext>
    </p:extLst>
  </p:cSld>
  <p:clrMapOvr>
    <a:masterClrMapping/>
  </p:clrMapOvr>
</p:sld>
</file>

<file path=ppt/theme/theme1.xml><?xml version="1.0" encoding="utf-8"?>
<a:theme xmlns:a="http://schemas.openxmlformats.org/drawingml/2006/main" name="1_Office Theme">
  <a:themeElements>
    <a:clrScheme name="Custom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0563C1"/>
      </a:folHlink>
    </a:clrScheme>
    <a:fontScheme name="Custom 1">
      <a:majorFont>
        <a:latin typeface="Gentona Book"/>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FAS-PowerPoint-Template" id="{A1B85E1F-3C97-EA46-987C-C0A5228A708D}" vid="{5F49699B-1346-DE46-B439-46817340734A}"/>
    </a:ext>
  </a:extLst>
</a:theme>
</file>

<file path=ppt/theme/theme2.xml><?xml version="1.0" encoding="utf-8"?>
<a:theme xmlns:a="http://schemas.openxmlformats.org/drawingml/2006/main" name="2_Office Theme">
  <a:themeElements>
    <a:clrScheme name="Custom 1">
      <a:dk1>
        <a:sysClr val="windowText" lastClr="000000"/>
      </a:dk1>
      <a:lt1>
        <a:srgbClr val="FFFFFF"/>
      </a:lt1>
      <a:dk2>
        <a:srgbClr val="0021A5"/>
      </a:dk2>
      <a:lt2>
        <a:srgbClr val="FA4616"/>
      </a:lt2>
      <a:accent1>
        <a:srgbClr val="002657"/>
      </a:accent1>
      <a:accent2>
        <a:srgbClr val="BAC7FF"/>
      </a:accent2>
      <a:accent3>
        <a:srgbClr val="D8D4D7"/>
      </a:accent3>
      <a:accent4>
        <a:srgbClr val="F2A900"/>
      </a:accent4>
      <a:accent5>
        <a:srgbClr val="6A2A60"/>
      </a:accent5>
      <a:accent6>
        <a:srgbClr val="228848"/>
      </a:accent6>
      <a:hlink>
        <a:srgbClr val="002657"/>
      </a:hlink>
      <a:folHlink>
        <a:srgbClr val="0021A5"/>
      </a:folHlink>
    </a:clrScheme>
    <a:fontScheme name="Custom 1">
      <a:majorFont>
        <a:latin typeface="Gentona Bold"/>
        <a:ea typeface=""/>
        <a:cs typeface=""/>
      </a:majorFont>
      <a:minorFont>
        <a:latin typeface="Gentona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838</Words>
  <Application>Microsoft Office PowerPoint</Application>
  <PresentationFormat>Widescreen</PresentationFormat>
  <Paragraphs>119</Paragraphs>
  <Slides>13</Slides>
  <Notes>2</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13</vt:i4>
      </vt:variant>
    </vt:vector>
  </HeadingPairs>
  <TitlesOfParts>
    <vt:vector size="28" baseType="lpstr">
      <vt:lpstr>Arial</vt:lpstr>
      <vt:lpstr>Calibri</vt:lpstr>
      <vt:lpstr>Franklin Gothic Book</vt:lpstr>
      <vt:lpstr>Franklin Gothic Demi</vt:lpstr>
      <vt:lpstr>Franklin Gothic Heavy</vt:lpstr>
      <vt:lpstr>Franklin Gothic Medium</vt:lpstr>
      <vt:lpstr>Gentona 1</vt:lpstr>
      <vt:lpstr>Gentona Bold</vt:lpstr>
      <vt:lpstr>Gentona Book</vt:lpstr>
      <vt:lpstr>Obviously-ExtdBlck</vt:lpstr>
      <vt:lpstr>Obviously-WideSemi</vt:lpstr>
      <vt:lpstr>Segoe UI</vt:lpstr>
      <vt:lpstr>Times New Roman</vt:lpstr>
      <vt:lpstr>1_Office Theme</vt:lpstr>
      <vt:lpstr>2_Office Theme</vt:lpstr>
      <vt:lpstr>Add slide title here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ADD SLIDE TITLE HERE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 slide title here</dc:title>
  <dc:creator>Bannis,Benita A</dc:creator>
  <cp:lastModifiedBy>Bannis,Benita A</cp:lastModifiedBy>
  <cp:revision>2</cp:revision>
  <dcterms:created xsi:type="dcterms:W3CDTF">2023-09-20T14:26:14Z</dcterms:created>
  <dcterms:modified xsi:type="dcterms:W3CDTF">2023-09-20T14:30:49Z</dcterms:modified>
</cp:coreProperties>
</file>