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4" r:id="rId3"/>
    <p:sldId id="265" r:id="rId4"/>
    <p:sldId id="269" r:id="rId5"/>
    <p:sldId id="270" r:id="rId6"/>
    <p:sldId id="271" r:id="rId7"/>
    <p:sldId id="272" r:id="rId8"/>
    <p:sldId id="273" r:id="rId9"/>
    <p:sldId id="274" r:id="rId10"/>
    <p:sldId id="275" r:id="rId11"/>
    <p:sldId id="276" r:id="rId12"/>
    <p:sldId id="277" r:id="rId13"/>
    <p:sldId id="278" r:id="rId14"/>
    <p:sldId id="280" r:id="rId15"/>
    <p:sldId id="279"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5"/>
    <a:srgbClr val="FA4616"/>
    <a:srgbClr val="F26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8"/>
    <p:restoredTop sz="60371" autoAdjust="0"/>
  </p:normalViewPr>
  <p:slideViewPr>
    <p:cSldViewPr>
      <p:cViewPr varScale="1">
        <p:scale>
          <a:sx n="59" d="100"/>
          <a:sy n="59" d="100"/>
        </p:scale>
        <p:origin x="3036"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C06F43E-A362-5F42-8DDF-DA264A7EB60C}" type="datetimeFigureOut">
              <a:rPr lang="en-US" smtClean="0"/>
              <a:t>4/22/2024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84B6503-91FF-2244-BDA7-1435BE62BA3C}" type="slidenum">
              <a:rPr lang="en-US" smtClean="0"/>
              <a:t>‹#›</a:t>
            </a:fld>
            <a:endParaRPr lang="en-US"/>
          </a:p>
        </p:txBody>
      </p:sp>
    </p:spTree>
    <p:extLst>
      <p:ext uri="{BB962C8B-B14F-4D97-AF65-F5344CB8AC3E}">
        <p14:creationId xmlns:p14="http://schemas.microsoft.com/office/powerpoint/2010/main" val="37670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4B6503-91FF-2244-BDA7-1435BE62BA3C}" type="slidenum">
              <a:rPr lang="en-US" smtClean="0"/>
              <a:t>1</a:t>
            </a:fld>
            <a:endParaRPr lang="en-US"/>
          </a:p>
        </p:txBody>
      </p:sp>
    </p:spTree>
    <p:extLst>
      <p:ext uri="{BB962C8B-B14F-4D97-AF65-F5344CB8AC3E}">
        <p14:creationId xmlns:p14="http://schemas.microsoft.com/office/powerpoint/2010/main" val="111454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11</a:t>
            </a:fld>
            <a:endParaRPr lang="en-US"/>
          </a:p>
        </p:txBody>
      </p:sp>
    </p:spTree>
    <p:extLst>
      <p:ext uri="{BB962C8B-B14F-4D97-AF65-F5344CB8AC3E}">
        <p14:creationId xmlns:p14="http://schemas.microsoft.com/office/powerpoint/2010/main" val="44067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12</a:t>
            </a:fld>
            <a:endParaRPr lang="en-US"/>
          </a:p>
        </p:txBody>
      </p:sp>
    </p:spTree>
    <p:extLst>
      <p:ext uri="{BB962C8B-B14F-4D97-AF65-F5344CB8AC3E}">
        <p14:creationId xmlns:p14="http://schemas.microsoft.com/office/powerpoint/2010/main" val="286803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13</a:t>
            </a:fld>
            <a:endParaRPr lang="en-US"/>
          </a:p>
        </p:txBody>
      </p:sp>
    </p:spTree>
    <p:extLst>
      <p:ext uri="{BB962C8B-B14F-4D97-AF65-F5344CB8AC3E}">
        <p14:creationId xmlns:p14="http://schemas.microsoft.com/office/powerpoint/2010/main" val="374136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14</a:t>
            </a:fld>
            <a:endParaRPr lang="en-US"/>
          </a:p>
        </p:txBody>
      </p:sp>
    </p:spTree>
    <p:extLst>
      <p:ext uri="{BB962C8B-B14F-4D97-AF65-F5344CB8AC3E}">
        <p14:creationId xmlns:p14="http://schemas.microsoft.com/office/powerpoint/2010/main" val="303010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15</a:t>
            </a:fld>
            <a:endParaRPr lang="en-US"/>
          </a:p>
        </p:txBody>
      </p:sp>
    </p:spTree>
    <p:extLst>
      <p:ext uri="{BB962C8B-B14F-4D97-AF65-F5344CB8AC3E}">
        <p14:creationId xmlns:p14="http://schemas.microsoft.com/office/powerpoint/2010/main" val="277087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2</a:t>
            </a:fld>
            <a:endParaRPr lang="en-US"/>
          </a:p>
        </p:txBody>
      </p:sp>
    </p:spTree>
    <p:extLst>
      <p:ext uri="{BB962C8B-B14F-4D97-AF65-F5344CB8AC3E}">
        <p14:creationId xmlns:p14="http://schemas.microsoft.com/office/powerpoint/2010/main" val="10056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Status</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Similar to tenure, it provides assurance of a continual appointment subject to certain requirements of the position</a:t>
            </a:r>
          </a:p>
          <a:p>
            <a:pPr marL="571500" indent="-571500" eaLnBrk="1" hangingPunct="1">
              <a:buFont typeface="Courier New" panose="02070309020205020404" pitchFamily="49" charset="0"/>
              <a:buChar char="o"/>
            </a:pPr>
            <a:r>
              <a:rPr lang="en-US" altLang="en-US" dirty="0">
                <a:latin typeface="Georgia" panose="02040502050405020303" pitchFamily="18" charset="0"/>
              </a:rPr>
              <a:t>I</a:t>
            </a:r>
            <a:r>
              <a:rPr lang="en-US" altLang="en-US" sz="1200" dirty="0">
                <a:latin typeface="Georgia" panose="02040502050405020303" pitchFamily="18" charset="0"/>
              </a:rPr>
              <a:t>s granted by the Board of Trustees following the completion of all requirements</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Consideration is based on performance of faculty duties and responsibilities</a:t>
            </a:r>
          </a:p>
          <a:p>
            <a:pPr marL="0" indent="0" eaLnBrk="1" hangingPunct="1">
              <a:buFont typeface="Courier New" panose="02070309020205020404" pitchFamily="49" charset="0"/>
              <a:buNone/>
            </a:pPr>
            <a:endParaRPr lang="en-US" altLang="en-US" sz="1200" dirty="0">
              <a:latin typeface="Georgia" panose="02040502050405020303" pitchFamily="18" charset="0"/>
            </a:endParaRPr>
          </a:p>
          <a:p>
            <a:pPr marL="0" indent="0" eaLnBrk="1" hangingPunct="1">
              <a:buFont typeface="Courier New" panose="02070309020205020404" pitchFamily="49" charset="0"/>
              <a:buNone/>
            </a:pPr>
            <a:r>
              <a:rPr lang="en-US" altLang="en-US" sz="1200" dirty="0">
                <a:latin typeface="Georgia" panose="02040502050405020303" pitchFamily="18" charset="0"/>
              </a:rPr>
              <a:t>Tenure</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End of the probationary period</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Qualified right to continuous employment </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Available to qualifying faculty</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Subject to certain requirements</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Requires distinction in at least two areas</a:t>
            </a:r>
          </a:p>
          <a:p>
            <a:pPr marL="571500" indent="-571500" algn="l" defTabSz="914400" rtl="0" eaLnBrk="1" latinLnBrk="0" hangingPunct="1">
              <a:buFont typeface="Courier New" panose="02070309020205020404" pitchFamily="49" charset="0"/>
              <a:buChar char="o"/>
              <a:defRPr/>
            </a:pPr>
            <a:r>
              <a:rPr lang="en-US" sz="1200" kern="1200" dirty="0">
                <a:solidFill>
                  <a:schemeClr val="tx1"/>
                </a:solidFill>
                <a:latin typeface="Georgia" panose="02040502050405020303" pitchFamily="18" charset="0"/>
                <a:ea typeface="+mn-ea"/>
                <a:cs typeface="+mn-cs"/>
              </a:rPr>
              <a:t>Granted by the Board of Trustees</a:t>
            </a:r>
          </a:p>
          <a:p>
            <a:endParaRPr lang="en-US" dirty="0"/>
          </a:p>
          <a:p>
            <a:r>
              <a:rPr lang="en-US" dirty="0"/>
              <a:t>Promotion</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Promotion is the official conferring of a higher academic rank in recognition of distinguished performance as a faculty member. Recognizes Distinguished Performance. </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County faculty use the titles Extension Agent I, II, III, IV</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State - </a:t>
            </a:r>
            <a:r>
              <a:rPr lang="en-US" altLang="en-US" sz="1200" dirty="0"/>
              <a:t>Assistant Professor/Scientist, Associate Professor/Scientist, Professor/Scientist</a:t>
            </a:r>
          </a:p>
          <a:p>
            <a:pPr marL="571500" indent="-571500" eaLnBrk="1" hangingPunct="1">
              <a:buFont typeface="Courier New" panose="02070309020205020404" pitchFamily="49" charset="0"/>
              <a:buChar char="o"/>
            </a:pPr>
            <a:endParaRPr lang="en-US" altLang="en-US" sz="1200" dirty="0">
              <a:latin typeface="Georgia" panose="02040502050405020303" pitchFamily="18" charset="0"/>
            </a:endParaRPr>
          </a:p>
          <a:p>
            <a:endParaRPr lang="en-US" dirty="0"/>
          </a:p>
          <a:p>
            <a:r>
              <a:rPr lang="en-US" dirty="0"/>
              <a:t>Distinction</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“Distinction” is defined by faculty in the department and college</a:t>
            </a:r>
          </a:p>
          <a:p>
            <a:pPr marL="571500" indent="-571500" eaLnBrk="1" hangingPunct="1">
              <a:buFont typeface="Courier New" panose="02070309020205020404" pitchFamily="49" charset="0"/>
              <a:buChar char="o"/>
            </a:pPr>
            <a:r>
              <a:rPr lang="en-US" altLang="en-US" sz="1200" dirty="0">
                <a:latin typeface="Georgia" panose="02040502050405020303" pitchFamily="18" charset="0"/>
              </a:rPr>
              <a:t>Significant effort as well as demonstrated excellence and effectiveness in the faculty member’s primary area of assignment</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3</a:t>
            </a:fld>
            <a:endParaRPr lang="en-US"/>
          </a:p>
        </p:txBody>
      </p:sp>
    </p:spTree>
    <p:extLst>
      <p:ext uri="{BB962C8B-B14F-4D97-AF65-F5344CB8AC3E}">
        <p14:creationId xmlns:p14="http://schemas.microsoft.com/office/powerpoint/2010/main" val="321663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eaLnBrk="1" hangingPunct="1">
              <a:buFont typeface="Courier New" panose="02070309020205020404" pitchFamily="49" charset="0"/>
              <a:buChar char="o"/>
            </a:pPr>
            <a:r>
              <a:rPr lang="en-US" altLang="en-US" sz="4000" dirty="0">
                <a:latin typeface="Georgia" panose="02040502050405020303" pitchFamily="18" charset="0"/>
              </a:rPr>
              <a:t>Tenure / Permanent Status – If approved, generally awarded at the end of the 7th academic year (although can apply when ready)</a:t>
            </a:r>
          </a:p>
          <a:p>
            <a:pPr marL="571500" indent="-571500" eaLnBrk="1" hangingPunct="1">
              <a:buFont typeface="Courier New" panose="02070309020205020404" pitchFamily="49" charset="0"/>
              <a:buChar char="o"/>
            </a:pPr>
            <a:r>
              <a:rPr lang="en-US" altLang="en-US" sz="4000" dirty="0">
                <a:latin typeface="Georgia" panose="02040502050405020303" pitchFamily="18" charset="0"/>
              </a:rPr>
              <a:t>Promotion – Generally, five or six years of work minimum for promotion from Associate or Agent II and higher</a:t>
            </a:r>
          </a:p>
          <a:p>
            <a:pPr marL="571500" indent="-571500" eaLnBrk="1" hangingPunct="1">
              <a:buFont typeface="Courier New" panose="02070309020205020404" pitchFamily="49" charset="0"/>
              <a:buChar char="o"/>
            </a:pPr>
            <a:r>
              <a:rPr lang="en-US" altLang="en-US" sz="4000" dirty="0">
                <a:latin typeface="Georgia" panose="02040502050405020303" pitchFamily="18" charset="0"/>
              </a:rPr>
              <a:t>Associate, Agent I - considered for Promotion to Agent II at the same time as PS/Tenure</a:t>
            </a:r>
          </a:p>
          <a:p>
            <a:pPr marL="0" indent="0" eaLnBrk="1" hangingPunct="1">
              <a:buFont typeface="Courier New" panose="02070309020205020404" pitchFamily="49" charset="0"/>
              <a:buNone/>
            </a:pPr>
            <a:endParaRPr lang="en-US" altLang="en-US" sz="4000" dirty="0">
              <a:latin typeface="Georgia" panose="02040502050405020303" pitchFamily="18" charset="0"/>
            </a:endParaRPr>
          </a:p>
          <a:p>
            <a:pPr marL="571500" indent="-571500" eaLnBrk="1" hangingPunct="1">
              <a:buFont typeface="Courier New" panose="02070309020205020404" pitchFamily="49" charset="0"/>
              <a:buChar char="o"/>
            </a:pPr>
            <a:r>
              <a:rPr lang="en-US" altLang="en-US" sz="4000" dirty="0">
                <a:latin typeface="Georgia" panose="02040502050405020303" pitchFamily="18" charset="0"/>
              </a:rPr>
              <a:t>Master’s degree progress is required for PS and promotion to rank II </a:t>
            </a:r>
          </a:p>
          <a:p>
            <a:pPr marL="1028700" lvl="1" indent="-571500">
              <a:buFont typeface="Courier New" panose="02070309020205020404" pitchFamily="49" charset="0"/>
              <a:buChar char="o"/>
            </a:pPr>
            <a:r>
              <a:rPr lang="en-US" altLang="en-US" sz="4000" dirty="0">
                <a:solidFill>
                  <a:schemeClr val="tx1"/>
                </a:solidFill>
                <a:latin typeface="Georgia" panose="02040502050405020303" pitchFamily="18" charset="0"/>
              </a:rPr>
              <a:t>If degree is not completed, must meet the following:</a:t>
            </a:r>
          </a:p>
          <a:p>
            <a:pPr marL="1485900" lvl="2" indent="-571500">
              <a:buFont typeface="Courier New" panose="02070309020205020404" pitchFamily="49" charset="0"/>
              <a:buChar char="o"/>
            </a:pPr>
            <a:r>
              <a:rPr lang="en-US" sz="4000" dirty="0">
                <a:solidFill>
                  <a:schemeClr val="tx1"/>
                </a:solidFill>
                <a:latin typeface="Georgia" panose="02040502050405020303" pitchFamily="18" charset="0"/>
              </a:rPr>
              <a:t>be admitted to accredited graduate program</a:t>
            </a:r>
          </a:p>
          <a:p>
            <a:pPr marL="1485900" lvl="2" indent="-571500">
              <a:buFont typeface="Courier New" panose="02070309020205020404" pitchFamily="49" charset="0"/>
              <a:buChar char="o"/>
            </a:pPr>
            <a:r>
              <a:rPr lang="en-US" sz="4000" dirty="0">
                <a:latin typeface="Georgia" panose="02040502050405020303" pitchFamily="18" charset="0"/>
              </a:rPr>
              <a:t>have a graduate committee and adviser</a:t>
            </a:r>
          </a:p>
          <a:p>
            <a:pPr marL="1485900" lvl="2" indent="-571500">
              <a:buFont typeface="Courier New" panose="02070309020205020404" pitchFamily="49" charset="0"/>
              <a:buChar char="o"/>
            </a:pPr>
            <a:r>
              <a:rPr lang="en-US" sz="4000" dirty="0">
                <a:latin typeface="Georgia" panose="02040502050405020303" pitchFamily="18" charset="0"/>
              </a:rPr>
              <a:t>have an established plan of study and related requirements</a:t>
            </a:r>
          </a:p>
          <a:p>
            <a:pPr marL="1485900" lvl="2" indent="-571500">
              <a:buFont typeface="Courier New" panose="02070309020205020404" pitchFamily="49" charset="0"/>
              <a:buChar char="o"/>
            </a:pPr>
            <a:r>
              <a:rPr lang="en-US" sz="4000" dirty="0">
                <a:latin typeface="Georgia" panose="02040502050405020303" pitchFamily="18" charset="0"/>
              </a:rPr>
              <a:t>complete 50% of course credits</a:t>
            </a:r>
          </a:p>
          <a:p>
            <a:pPr marL="1485900" lvl="2" indent="-571500">
              <a:buFont typeface="Courier New" panose="02070309020205020404" pitchFamily="49" charset="0"/>
              <a:buChar char="o"/>
            </a:pPr>
            <a:r>
              <a:rPr lang="en-US" sz="4000" dirty="0">
                <a:latin typeface="Georgia" panose="02040502050405020303" pitchFamily="18" charset="0"/>
              </a:rPr>
              <a:t>A letter from major adviser must verify that these conditions have been met</a:t>
            </a:r>
          </a:p>
          <a:p>
            <a:pPr marL="1028700" lvl="1" indent="-571500">
              <a:buFont typeface="Courier New" panose="02070309020205020404" pitchFamily="49" charset="0"/>
              <a:buChar char="o"/>
            </a:pPr>
            <a:r>
              <a:rPr lang="en-US" sz="4000" dirty="0">
                <a:latin typeface="Georgia" panose="02040502050405020303" pitchFamily="18" charset="0"/>
              </a:rPr>
              <a:t>Master’s degree is </a:t>
            </a:r>
            <a:r>
              <a:rPr lang="en-US" sz="4000" u="sng" dirty="0">
                <a:latin typeface="Georgia" panose="02040502050405020303" pitchFamily="18" charset="0"/>
              </a:rPr>
              <a:t>required</a:t>
            </a:r>
            <a:r>
              <a:rPr lang="en-US" sz="4000" dirty="0">
                <a:latin typeface="Georgia" panose="02040502050405020303" pitchFamily="18" charset="0"/>
              </a:rPr>
              <a:t> for rank III or above</a:t>
            </a:r>
          </a:p>
          <a:p>
            <a:endParaRPr lang="en-US" dirty="0"/>
          </a:p>
          <a:p>
            <a:endParaRPr lang="en-US" dirty="0"/>
          </a:p>
          <a:p>
            <a:pPr eaLnBrk="1" hangingPunct="1">
              <a:defRPr/>
            </a:pPr>
            <a:r>
              <a:rPr lang="en-US" dirty="0"/>
              <a:t>Quality of scholarship --  teaching, research, extension</a:t>
            </a:r>
          </a:p>
          <a:p>
            <a:pPr eaLnBrk="1" hangingPunct="1">
              <a:defRPr/>
            </a:pPr>
            <a:r>
              <a:rPr lang="en-US" dirty="0"/>
              <a:t>Research or other creative activities</a:t>
            </a:r>
          </a:p>
          <a:p>
            <a:pPr eaLnBrk="1" hangingPunct="1">
              <a:defRPr/>
            </a:pPr>
            <a:r>
              <a:rPr lang="en-US" dirty="0"/>
              <a:t>Distinction in your program areas</a:t>
            </a:r>
          </a:p>
          <a:p>
            <a:pPr eaLnBrk="1" hangingPunct="1">
              <a:defRPr/>
            </a:pPr>
            <a:r>
              <a:rPr lang="en-US" dirty="0"/>
              <a:t>Effective working relationships with clientele and colleagues</a:t>
            </a:r>
          </a:p>
          <a:p>
            <a:pPr eaLnBrk="1" hangingPunct="1">
              <a:defRPr/>
            </a:pPr>
            <a:r>
              <a:rPr lang="en-US" dirty="0"/>
              <a:t>Above average performance appraisals</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4</a:t>
            </a:fld>
            <a:endParaRPr lang="en-US"/>
          </a:p>
        </p:txBody>
      </p:sp>
    </p:spTree>
    <p:extLst>
      <p:ext uri="{BB962C8B-B14F-4D97-AF65-F5344CB8AC3E}">
        <p14:creationId xmlns:p14="http://schemas.microsoft.com/office/powerpoint/2010/main" val="132037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Tenure/PS – Nominated by seventh academic year of full-time service (the beginning of the last year of the tenure probationary period)</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5</a:t>
            </a:fld>
            <a:endParaRPr lang="en-US"/>
          </a:p>
        </p:txBody>
      </p:sp>
    </p:spTree>
    <p:extLst>
      <p:ext uri="{BB962C8B-B14F-4D97-AF65-F5344CB8AC3E}">
        <p14:creationId xmlns:p14="http://schemas.microsoft.com/office/powerpoint/2010/main" val="153238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calendar with dates</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7</a:t>
            </a:fld>
            <a:endParaRPr lang="en-US"/>
          </a:p>
        </p:txBody>
      </p:sp>
    </p:spTree>
    <p:extLst>
      <p:ext uri="{BB962C8B-B14F-4D97-AF65-F5344CB8AC3E}">
        <p14:creationId xmlns:p14="http://schemas.microsoft.com/office/powerpoint/2010/main" val="81960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 tenured faculty at the research center assess, regardless of discipline, but only once (with the tenure department)</a:t>
            </a:r>
          </a:p>
          <a:p>
            <a:endParaRPr lang="en-US" dirty="0"/>
          </a:p>
          <a:p>
            <a:pPr eaLnBrk="1" hangingPunct="1"/>
            <a:r>
              <a:rPr lang="en-US" altLang="en-US" sz="2800" dirty="0"/>
              <a:t>Promotion:</a:t>
            </a:r>
          </a:p>
          <a:p>
            <a:pPr lvl="1" eaLnBrk="1" hangingPunct="1"/>
            <a:r>
              <a:rPr lang="en-US" altLang="en-US" sz="2300" dirty="0"/>
              <a:t>faculty at a higher rank in the tenure department assess</a:t>
            </a:r>
          </a:p>
          <a:p>
            <a:pPr eaLnBrk="1" hangingPunct="1"/>
            <a:endParaRPr lang="en-US" altLang="en-US" sz="2800" dirty="0"/>
          </a:p>
          <a:p>
            <a:pPr lvl="1" eaLnBrk="1" hangingPunct="1"/>
            <a:r>
              <a:rPr lang="en-US" altLang="en-US" sz="2300" dirty="0"/>
              <a:t>faculty at the research center at a higher rank assess, regardless of discipline, but only once (with the tenure department)</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8</a:t>
            </a:fld>
            <a:endParaRPr lang="en-US"/>
          </a:p>
        </p:txBody>
      </p:sp>
    </p:spTree>
    <p:extLst>
      <p:ext uri="{BB962C8B-B14F-4D97-AF65-F5344CB8AC3E}">
        <p14:creationId xmlns:p14="http://schemas.microsoft.com/office/powerpoint/2010/main" val="326664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eaLnBrk="1" hangingPunct="1">
              <a:buFont typeface="Courier New" panose="02070309020205020404" pitchFamily="49" charset="0"/>
              <a:buChar char="o"/>
            </a:pPr>
            <a:r>
              <a:rPr lang="en-US" altLang="en-US" dirty="0">
                <a:latin typeface="Georgia" panose="02040502050405020303" pitchFamily="18" charset="0"/>
              </a:rPr>
              <a:t>IFAS P/T/PS committee reviews all packets</a:t>
            </a:r>
          </a:p>
          <a:p>
            <a:pPr marL="1028700" lvl="1" indent="-571500">
              <a:buFont typeface="Courier New" panose="02070309020205020404" pitchFamily="49" charset="0"/>
              <a:buChar char="o"/>
            </a:pPr>
            <a:r>
              <a:rPr lang="en-US" altLang="en-US" sz="4000" dirty="0">
                <a:latin typeface="Georgia" panose="02040502050405020303" pitchFamily="18" charset="0"/>
              </a:rPr>
              <a:t>“Blue Team” </a:t>
            </a:r>
          </a:p>
          <a:p>
            <a:pPr marL="1485900" lvl="2" indent="-571500">
              <a:buFont typeface="Courier New" panose="02070309020205020404" pitchFamily="49" charset="0"/>
              <a:buChar char="o"/>
            </a:pPr>
            <a:r>
              <a:rPr lang="en-US" altLang="en-US" sz="4000" dirty="0">
                <a:latin typeface="Georgia" panose="02040502050405020303" pitchFamily="18" charset="0"/>
              </a:rPr>
              <a:t>8 Extension Agent </a:t>
            </a:r>
            <a:r>
              <a:rPr lang="en-US" altLang="en-US" sz="4000" dirty="0" err="1">
                <a:latin typeface="Georgia" panose="02040502050405020303" pitchFamily="18" charset="0"/>
              </a:rPr>
              <a:t>Ivs</a:t>
            </a:r>
            <a:r>
              <a:rPr lang="en-US" altLang="en-US" sz="4000" dirty="0">
                <a:latin typeface="Georgia" panose="02040502050405020303" pitchFamily="18" charset="0"/>
              </a:rPr>
              <a:t> without an administrative title</a:t>
            </a:r>
          </a:p>
          <a:p>
            <a:pPr marL="1028700" lvl="1" indent="-571500">
              <a:buFont typeface="Courier New" panose="02070309020205020404" pitchFamily="49" charset="0"/>
              <a:buChar char="o"/>
            </a:pPr>
            <a:r>
              <a:rPr lang="en-US" altLang="en-US" sz="4000" dirty="0">
                <a:latin typeface="Georgia" panose="02040502050405020303" pitchFamily="18" charset="0"/>
              </a:rPr>
              <a:t>“Orange Team”</a:t>
            </a:r>
          </a:p>
          <a:p>
            <a:pPr marL="1485900" lvl="2" indent="-571500">
              <a:buFont typeface="Courier New" panose="02070309020205020404" pitchFamily="49" charset="0"/>
              <a:buChar char="o"/>
            </a:pPr>
            <a:r>
              <a:rPr lang="en-US" altLang="en-US" sz="4000" dirty="0">
                <a:latin typeface="Georgia" panose="02040502050405020303" pitchFamily="18" charset="0"/>
              </a:rPr>
              <a:t>8 Professors</a:t>
            </a:r>
          </a:p>
          <a:p>
            <a:pPr marL="1028700" lvl="1" indent="-571500">
              <a:buFont typeface="Courier New" panose="02070309020205020404" pitchFamily="49" charset="0"/>
              <a:buChar char="o"/>
            </a:pPr>
            <a:r>
              <a:rPr lang="en-US" altLang="en-US" sz="4000" dirty="0">
                <a:latin typeface="Georgia" panose="02040502050405020303" pitchFamily="18" charset="0"/>
              </a:rPr>
              <a:t>Half elected by IFAS faculty</a:t>
            </a:r>
          </a:p>
          <a:p>
            <a:pPr marL="1028700" lvl="1" indent="-571500">
              <a:buFont typeface="Courier New" panose="02070309020205020404" pitchFamily="49" charset="0"/>
              <a:buChar char="o"/>
            </a:pPr>
            <a:r>
              <a:rPr lang="en-US" altLang="en-US" sz="4000" dirty="0">
                <a:latin typeface="Georgia" panose="02040502050405020303" pitchFamily="18" charset="0"/>
              </a:rPr>
              <a:t>Half appointed by the Senior Vice President</a:t>
            </a:r>
          </a:p>
          <a:p>
            <a:pPr marL="1028700" lvl="1" indent="-571500">
              <a:buFont typeface="Courier New" panose="02070309020205020404" pitchFamily="49" charset="0"/>
              <a:buChar char="o"/>
            </a:pPr>
            <a:r>
              <a:rPr lang="en-US" altLang="en-US" sz="4000" dirty="0">
                <a:latin typeface="Georgia" panose="02040502050405020303" pitchFamily="18" charset="0"/>
              </a:rPr>
              <a:t>Serves in fact-finding, consultative role</a:t>
            </a:r>
          </a:p>
          <a:p>
            <a:pPr marL="571500" indent="-571500" eaLnBrk="1" hangingPunct="1">
              <a:buFont typeface="Courier New" panose="02070309020205020404" pitchFamily="49" charset="0"/>
              <a:buChar char="o"/>
            </a:pPr>
            <a:r>
              <a:rPr lang="en-US" altLang="en-US" dirty="0">
                <a:latin typeface="Georgia" panose="02040502050405020303" pitchFamily="18" charset="0"/>
              </a:rPr>
              <a:t>Once committee review complete, Packets forwarded to Deans</a:t>
            </a:r>
          </a:p>
          <a:p>
            <a:pPr marL="1028700" lvl="1" indent="-571500">
              <a:buFont typeface="Courier New" panose="02070309020205020404" pitchFamily="49" charset="0"/>
              <a:buChar char="o"/>
            </a:pPr>
            <a:r>
              <a:rPr lang="en-US" altLang="en-US" sz="4000" dirty="0">
                <a:latin typeface="Georgia" panose="02040502050405020303" pitchFamily="18" charset="0"/>
              </a:rPr>
              <a:t>Deans complete review, determine support and prepare letter</a:t>
            </a:r>
          </a:p>
          <a:p>
            <a:pPr marL="1028700" lvl="1" indent="-571500">
              <a:buFont typeface="Courier New" panose="02070309020205020404" pitchFamily="49" charset="0"/>
              <a:buChar char="o"/>
            </a:pPr>
            <a:r>
              <a:rPr lang="en-US" altLang="en-US" sz="4000" dirty="0">
                <a:latin typeface="Georgia" panose="02040502050405020303" pitchFamily="18" charset="0"/>
              </a:rPr>
              <a:t>Packets then forwarded to University Academic Personnel Board (with the exception of Program County Extension agents), unless withdrawn by applicant</a:t>
            </a:r>
          </a:p>
          <a:p>
            <a:endParaRPr lang="en-US" dirty="0"/>
          </a:p>
          <a:p>
            <a:pPr marL="571500" indent="-571500" eaLnBrk="1" hangingPunct="1">
              <a:buFont typeface="Courier New" panose="02070309020205020404" pitchFamily="49" charset="0"/>
              <a:buChar char="o"/>
            </a:pPr>
            <a:r>
              <a:rPr lang="en-US" altLang="en-US" dirty="0"/>
              <a:t>All packets (except Assistant Instructor series, </a:t>
            </a:r>
            <a:r>
              <a:rPr lang="en-US" altLang="en-US" sz="1200" dirty="0">
                <a:latin typeface="Georgia" panose="02040502050405020303" pitchFamily="18" charset="0"/>
              </a:rPr>
              <a:t>Program County Extension Agents (paid 100% by county). Program Extension Agents (paid 100% on grants) </a:t>
            </a:r>
            <a:r>
              <a:rPr lang="en-US" altLang="en-US" dirty="0"/>
              <a:t> and courtesy faculty) are forwarded to University administration unless withdrawn by the applicant, </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9</a:t>
            </a:fld>
            <a:endParaRPr lang="en-US"/>
          </a:p>
        </p:txBody>
      </p:sp>
    </p:spTree>
    <p:extLst>
      <p:ext uri="{BB962C8B-B14F-4D97-AF65-F5344CB8AC3E}">
        <p14:creationId xmlns:p14="http://schemas.microsoft.com/office/powerpoint/2010/main" val="368352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Academic Personnel Board: </a:t>
            </a:r>
          </a:p>
          <a:p>
            <a:r>
              <a:rPr lang="en-US" dirty="0"/>
              <a:t>Responsibilities are to advise the Provost with respect to promotion and tenure nominations, serving in a fact-finding and consultative role</a:t>
            </a:r>
          </a:p>
          <a:p>
            <a:r>
              <a:rPr lang="en-US" dirty="0"/>
              <a:t>Ten members:</a:t>
            </a:r>
          </a:p>
          <a:p>
            <a:pPr lvl="1"/>
            <a:r>
              <a:rPr lang="en-US" dirty="0">
                <a:solidFill>
                  <a:schemeClr val="tx1"/>
                </a:solidFill>
              </a:rPr>
              <a:t>Six on the “Orange” team that will review tenure and tenure track promotion cases</a:t>
            </a:r>
          </a:p>
          <a:p>
            <a:pPr lvl="1"/>
            <a:r>
              <a:rPr lang="en-US" dirty="0">
                <a:solidFill>
                  <a:schemeClr val="tx1"/>
                </a:solidFill>
              </a:rPr>
              <a:t>Four on the “Blue” team that will review PS &amp; non-tenure track promotion cases</a:t>
            </a:r>
          </a:p>
          <a:p>
            <a:pPr marL="273050" lvl="1">
              <a:buClr>
                <a:schemeClr val="accent1"/>
              </a:buClr>
              <a:buSzPct val="85000"/>
              <a:buFont typeface="Wingdings 2" pitchFamily="18" charset="2"/>
              <a:buChar char=""/>
            </a:pPr>
            <a:r>
              <a:rPr lang="en-US" sz="2700" dirty="0">
                <a:solidFill>
                  <a:schemeClr val="tx1"/>
                </a:solidFill>
              </a:rPr>
              <a:t>IFAS has one member on each team (Ed Jennings for Blue) </a:t>
            </a:r>
          </a:p>
          <a:p>
            <a:endParaRPr lang="en-US" dirty="0"/>
          </a:p>
          <a:p>
            <a:r>
              <a:rPr lang="en-US" dirty="0"/>
              <a:t>Final Review: </a:t>
            </a:r>
          </a:p>
          <a:p>
            <a:pPr lvl="0" eaLnBrk="1" hangingPunct="1">
              <a:buClr>
                <a:srgbClr val="4A66AC"/>
              </a:buClr>
            </a:pPr>
            <a:endParaRPr lang="en-US" altLang="en-US" dirty="0">
              <a:solidFill>
                <a:prstClr val="black"/>
              </a:solidFill>
            </a:endParaRPr>
          </a:p>
          <a:p>
            <a:pPr lvl="0" eaLnBrk="1" hangingPunct="1">
              <a:buClr>
                <a:srgbClr val="4A66AC"/>
              </a:buClr>
            </a:pPr>
            <a:r>
              <a:rPr lang="en-US" altLang="en-US" dirty="0">
                <a:solidFill>
                  <a:prstClr val="black"/>
                </a:solidFill>
              </a:rPr>
              <a:t>The Board of Trustees makes the final decision on permanent status based in part on the UF Provost’s recommendation </a:t>
            </a:r>
          </a:p>
          <a:p>
            <a:pPr marL="0" lvl="0" indent="0" eaLnBrk="1" hangingPunct="1">
              <a:buClr>
                <a:srgbClr val="4A66AC"/>
              </a:buClr>
              <a:buNone/>
            </a:pPr>
            <a:endParaRPr lang="en-US" altLang="en-US" dirty="0">
              <a:solidFill>
                <a:prstClr val="black"/>
              </a:solidFill>
            </a:endParaRPr>
          </a:p>
          <a:p>
            <a:pPr lvl="0" eaLnBrk="1" hangingPunct="1">
              <a:buClr>
                <a:srgbClr val="4A66AC"/>
              </a:buClr>
            </a:pPr>
            <a:r>
              <a:rPr lang="en-US" altLang="en-US" dirty="0">
                <a:solidFill>
                  <a:prstClr val="black"/>
                </a:solidFill>
              </a:rPr>
              <a:t>UF Provost makes the final decision on promotion </a:t>
            </a:r>
          </a:p>
          <a:p>
            <a:pPr lvl="0" eaLnBrk="1" hangingPunct="1">
              <a:buClr>
                <a:srgbClr val="4A66AC"/>
              </a:buClr>
            </a:pPr>
            <a:endParaRPr lang="en-US" altLang="en-US" dirty="0">
              <a:solidFill>
                <a:prstClr val="black"/>
              </a:solidFill>
            </a:endParaRPr>
          </a:p>
          <a:p>
            <a:pPr lvl="0" eaLnBrk="1" hangingPunct="1">
              <a:buClr>
                <a:srgbClr val="4A66AC"/>
              </a:buClr>
            </a:pPr>
            <a:r>
              <a:rPr lang="en-US" altLang="en-US" dirty="0">
                <a:solidFill>
                  <a:prstClr val="black"/>
                </a:solidFill>
              </a:rPr>
              <a:t>IFAS Senior Vice President makes the final decision on </a:t>
            </a:r>
            <a:r>
              <a:rPr lang="en-US" altLang="en-US" dirty="0"/>
              <a:t>Program County Extension Agents</a:t>
            </a:r>
          </a:p>
          <a:p>
            <a:endParaRPr lang="en-US" dirty="0"/>
          </a:p>
          <a:p>
            <a:r>
              <a:rPr lang="en-US" dirty="0"/>
              <a:t>Feedback to Candidate</a:t>
            </a:r>
          </a:p>
          <a:p>
            <a:pPr eaLnBrk="1" hangingPunct="1"/>
            <a:r>
              <a:rPr lang="en-US" altLang="en-US" dirty="0"/>
              <a:t> - Department/District vote</a:t>
            </a:r>
          </a:p>
          <a:p>
            <a:pPr eaLnBrk="1" hangingPunct="1"/>
            <a:r>
              <a:rPr lang="en-US" altLang="en-US" dirty="0"/>
              <a:t>- Chair/DED support / letter</a:t>
            </a:r>
          </a:p>
          <a:p>
            <a:pPr eaLnBrk="1" hangingPunct="1"/>
            <a:r>
              <a:rPr lang="en-US" altLang="en-US" dirty="0"/>
              <a:t> - IFAS committee assessment</a:t>
            </a:r>
          </a:p>
          <a:p>
            <a:pPr eaLnBrk="1" hangingPunct="1"/>
            <a:r>
              <a:rPr lang="en-US" altLang="en-US" dirty="0"/>
              <a:t> - Dean support / letter</a:t>
            </a:r>
          </a:p>
          <a:p>
            <a:endParaRPr lang="en-US" dirty="0"/>
          </a:p>
        </p:txBody>
      </p:sp>
      <p:sp>
        <p:nvSpPr>
          <p:cNvPr id="4" name="Slide Number Placeholder 3"/>
          <p:cNvSpPr>
            <a:spLocks noGrp="1"/>
          </p:cNvSpPr>
          <p:nvPr>
            <p:ph type="sldNum" sz="quarter" idx="5"/>
          </p:nvPr>
        </p:nvSpPr>
        <p:spPr/>
        <p:txBody>
          <a:bodyPr/>
          <a:lstStyle/>
          <a:p>
            <a:fld id="{384B6503-91FF-2244-BDA7-1435BE62BA3C}" type="slidenum">
              <a:rPr lang="en-US" smtClean="0"/>
              <a:t>10</a:t>
            </a:fld>
            <a:endParaRPr lang="en-US"/>
          </a:p>
        </p:txBody>
      </p:sp>
    </p:spTree>
    <p:extLst>
      <p:ext uri="{BB962C8B-B14F-4D97-AF65-F5344CB8AC3E}">
        <p14:creationId xmlns:p14="http://schemas.microsoft.com/office/powerpoint/2010/main" val="386239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2BDF93-A73C-054A-BDDC-D58B016B75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 y="794"/>
            <a:ext cx="20104100" cy="11308556"/>
          </a:xfrm>
          <a:prstGeom prst="rect">
            <a:avLst/>
          </a:prstGeom>
        </p:spPr>
      </p:pic>
      <p:pic>
        <p:nvPicPr>
          <p:cNvPr id="41" name="Picture 40" descr="White UF/IFAS logo on orange box.">
            <a:extLst>
              <a:ext uri="{FF2B5EF4-FFF2-40B4-BE49-F238E27FC236}">
                <a16:creationId xmlns:a16="http://schemas.microsoft.com/office/drawing/2014/main" id="{17EC91CA-1F5A-AF02-7A6C-9BD93AFE10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29" y="4799014"/>
            <a:ext cx="3249302" cy="1393475"/>
          </a:xfrm>
          <a:prstGeom prst="rect">
            <a:avLst/>
          </a:prstGeom>
        </p:spPr>
      </p:pic>
      <p:sp>
        <p:nvSpPr>
          <p:cNvPr id="30" name="Text Placeholder 29">
            <a:extLst>
              <a:ext uri="{FF2B5EF4-FFF2-40B4-BE49-F238E27FC236}">
                <a16:creationId xmlns:a16="http://schemas.microsoft.com/office/drawing/2014/main" id="{E564CB33-2CE7-A8A2-4906-20C88AA1D046}"/>
              </a:ext>
            </a:extLst>
          </p:cNvPr>
          <p:cNvSpPr>
            <a:spLocks noGrp="1"/>
          </p:cNvSpPr>
          <p:nvPr>
            <p:ph type="body" sz="quarter" idx="11" hasCustomPrompt="1"/>
          </p:nvPr>
        </p:nvSpPr>
        <p:spPr>
          <a:xfrm>
            <a:off x="4083117" y="2435152"/>
            <a:ext cx="1905000" cy="307777"/>
          </a:xfrm>
        </p:spPr>
        <p:txBody>
          <a:bodyPr/>
          <a:lstStyle>
            <a:lvl1pPr>
              <a:defRPr sz="2000" i="1" spc="600">
                <a:latin typeface="Franklin Gothic Medium" panose="020B0603020102020204" pitchFamily="34" charset="0"/>
              </a:defRPr>
            </a:lvl1pPr>
          </a:lstStyle>
          <a:p>
            <a:pPr lvl="0"/>
            <a:r>
              <a:rPr lang="en-US" dirty="0"/>
              <a:t>MONTH DD</a:t>
            </a:r>
          </a:p>
        </p:txBody>
      </p:sp>
      <p:cxnSp>
        <p:nvCxnSpPr>
          <p:cNvPr id="11" name="Straight Connector 10">
            <a:extLst>
              <a:ext uri="{FF2B5EF4-FFF2-40B4-BE49-F238E27FC236}">
                <a16:creationId xmlns:a16="http://schemas.microsoft.com/office/drawing/2014/main" id="{FD19A390-7A09-7DBF-A978-9EEF071214FF}"/>
              </a:ext>
              <a:ext uri="{C183D7F6-B498-43B3-948B-1728B52AA6E4}">
                <adec:decorative xmlns:adec="http://schemas.microsoft.com/office/drawing/2017/decorative" val="1"/>
              </a:ext>
            </a:extLst>
          </p:cNvPr>
          <p:cNvCxnSpPr/>
          <p:nvPr userDrawn="1"/>
        </p:nvCxnSpPr>
        <p:spPr>
          <a:xfrm>
            <a:off x="6013450" y="2597194"/>
            <a:ext cx="2743200" cy="0"/>
          </a:xfrm>
          <a:prstGeom prst="line">
            <a:avLst/>
          </a:prstGeom>
          <a:ln>
            <a:solidFill>
              <a:srgbClr val="F26A36"/>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CBFEBFF3-7326-2CFF-DC9F-3560A55CFD54}"/>
              </a:ext>
            </a:extLst>
          </p:cNvPr>
          <p:cNvSpPr>
            <a:spLocks noGrp="1"/>
          </p:cNvSpPr>
          <p:nvPr>
            <p:ph type="body" sz="quarter" idx="12" hasCustomPrompt="1"/>
          </p:nvPr>
        </p:nvSpPr>
        <p:spPr>
          <a:xfrm>
            <a:off x="9021452" y="2444604"/>
            <a:ext cx="1066800" cy="307777"/>
          </a:xfrm>
        </p:spPr>
        <p:txBody>
          <a:bodyPr/>
          <a:lstStyle>
            <a:lvl1pPr>
              <a:defRPr sz="2000" i="1" spc="600">
                <a:latin typeface="Franklin Gothic Medium" panose="020B0603020102020204" pitchFamily="34" charset="0"/>
              </a:defRPr>
            </a:lvl1pPr>
          </a:lstStyle>
          <a:p>
            <a:pPr lvl="0"/>
            <a:r>
              <a:rPr lang="en-US" dirty="0"/>
              <a:t>YEAR</a:t>
            </a:r>
          </a:p>
        </p:txBody>
      </p:sp>
      <p:sp>
        <p:nvSpPr>
          <p:cNvPr id="33" name="Text Placeholder 29">
            <a:extLst>
              <a:ext uri="{FF2B5EF4-FFF2-40B4-BE49-F238E27FC236}">
                <a16:creationId xmlns:a16="http://schemas.microsoft.com/office/drawing/2014/main" id="{AECBFDEC-6EC7-BE76-399C-59BE302E39BB}"/>
              </a:ext>
            </a:extLst>
          </p:cNvPr>
          <p:cNvSpPr>
            <a:spLocks noGrp="1"/>
          </p:cNvSpPr>
          <p:nvPr>
            <p:ph type="body" sz="quarter" idx="13" hasCustomPrompt="1"/>
          </p:nvPr>
        </p:nvSpPr>
        <p:spPr>
          <a:xfrm>
            <a:off x="14736452" y="2444604"/>
            <a:ext cx="3621398" cy="307777"/>
          </a:xfrm>
        </p:spPr>
        <p:txBody>
          <a:bodyPr/>
          <a:lstStyle>
            <a:lvl1pPr>
              <a:defRPr sz="2000" i="1" spc="600">
                <a:latin typeface="Franklin Gothic Medium" panose="020B0603020102020204" pitchFamily="34" charset="0"/>
              </a:defRPr>
            </a:lvl1pPr>
          </a:lstStyle>
          <a:p>
            <a:pPr lvl="0"/>
            <a:r>
              <a:rPr lang="en-US" dirty="0"/>
              <a:t>PRESENTER NAME</a:t>
            </a:r>
          </a:p>
        </p:txBody>
      </p:sp>
      <p:sp>
        <p:nvSpPr>
          <p:cNvPr id="37" name="Text Placeholder 36">
            <a:extLst>
              <a:ext uri="{FF2B5EF4-FFF2-40B4-BE49-F238E27FC236}">
                <a16:creationId xmlns:a16="http://schemas.microsoft.com/office/drawing/2014/main" id="{FDE92D34-2EFA-E25F-F591-8DCAD3AD7811}"/>
              </a:ext>
            </a:extLst>
          </p:cNvPr>
          <p:cNvSpPr>
            <a:spLocks noGrp="1"/>
          </p:cNvSpPr>
          <p:nvPr>
            <p:ph type="body" sz="quarter" idx="15" hasCustomPrompt="1"/>
          </p:nvPr>
        </p:nvSpPr>
        <p:spPr>
          <a:xfrm>
            <a:off x="5035617" y="4440010"/>
            <a:ext cx="13412388" cy="1290862"/>
          </a:xfrm>
        </p:spPr>
        <p:txBody>
          <a:bodyPr/>
          <a:lstStyle>
            <a:lvl1pPr>
              <a:defRPr sz="9600" b="1" i="0" spc="600">
                <a:latin typeface="Franklin Gothic Heavy" panose="020B0603020102020204" pitchFamily="34" charset="0"/>
              </a:defRPr>
            </a:lvl1pPr>
          </a:lstStyle>
          <a:p>
            <a:pPr lvl="0"/>
            <a:r>
              <a:rPr lang="en-US" dirty="0"/>
              <a:t>MAIN TITLE</a:t>
            </a:r>
          </a:p>
        </p:txBody>
      </p:sp>
      <p:sp>
        <p:nvSpPr>
          <p:cNvPr id="39" name="Text Placeholder 36">
            <a:extLst>
              <a:ext uri="{FF2B5EF4-FFF2-40B4-BE49-F238E27FC236}">
                <a16:creationId xmlns:a16="http://schemas.microsoft.com/office/drawing/2014/main" id="{DDE1F681-71B3-0383-7E35-9EE20143DAAE}"/>
              </a:ext>
            </a:extLst>
          </p:cNvPr>
          <p:cNvSpPr>
            <a:spLocks noGrp="1"/>
          </p:cNvSpPr>
          <p:nvPr>
            <p:ph type="body" sz="quarter" idx="16" hasCustomPrompt="1"/>
          </p:nvPr>
        </p:nvSpPr>
        <p:spPr>
          <a:xfrm>
            <a:off x="5035616" y="5495752"/>
            <a:ext cx="13412389" cy="1262638"/>
          </a:xfrm>
        </p:spPr>
        <p:txBody>
          <a:bodyPr/>
          <a:lstStyle>
            <a:lvl1pPr>
              <a:defRPr sz="9600" b="1" i="0" spc="600">
                <a:latin typeface="Franklin Gothic Heavy" panose="020B0603020102020204" pitchFamily="34" charset="0"/>
              </a:defRPr>
            </a:lvl1pPr>
          </a:lstStyle>
          <a:p>
            <a:pPr lvl="0"/>
            <a:r>
              <a:rPr lang="en-US" dirty="0"/>
              <a:t>SECOND LINE</a:t>
            </a:r>
          </a:p>
        </p:txBody>
      </p:sp>
      <p:sp>
        <p:nvSpPr>
          <p:cNvPr id="35" name="Text Placeholder 34">
            <a:extLst>
              <a:ext uri="{FF2B5EF4-FFF2-40B4-BE49-F238E27FC236}">
                <a16:creationId xmlns:a16="http://schemas.microsoft.com/office/drawing/2014/main" id="{2BB37E59-4869-21B8-3FF0-7F137AA4C11A}"/>
              </a:ext>
            </a:extLst>
          </p:cNvPr>
          <p:cNvSpPr>
            <a:spLocks noGrp="1"/>
          </p:cNvSpPr>
          <p:nvPr>
            <p:ph type="body" sz="quarter" idx="14" hasCustomPrompt="1"/>
          </p:nvPr>
        </p:nvSpPr>
        <p:spPr>
          <a:xfrm>
            <a:off x="5054667" y="7093166"/>
            <a:ext cx="9792977" cy="615553"/>
          </a:xfrm>
        </p:spPr>
        <p:txBody>
          <a:bodyPr/>
          <a:lstStyle>
            <a:lvl1pPr>
              <a:defRPr sz="2000" i="1" spc="600">
                <a:solidFill>
                  <a:schemeClr val="bg1"/>
                </a:solidFill>
                <a:latin typeface="Franklin Gothic Medium" panose="020B0603020102020204" pitchFamily="34" charset="0"/>
              </a:defRPr>
            </a:lvl1pPr>
          </a:lstStyle>
          <a:p>
            <a:pPr lvl="0"/>
            <a:r>
              <a:rPr lang="en-US" dirty="0"/>
              <a:t>SUBTITLE OR FURTHER DESCRIPTION, AS NECESSARY – CAN BE MULTIPLE 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pic>
        <p:nvPicPr>
          <p:cNvPr id="7" name="object 7">
            <a:extLst>
              <a:ext uri="{FF2B5EF4-FFF2-40B4-BE49-F238E27FC236}">
                <a16:creationId xmlns:a16="http://schemas.microsoft.com/office/drawing/2014/main" id="{F2769902-69A7-A205-E74A-753A1D6EF551}"/>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8" name="object 8">
            <a:extLst>
              <a:ext uri="{FF2B5EF4-FFF2-40B4-BE49-F238E27FC236}">
                <a16:creationId xmlns:a16="http://schemas.microsoft.com/office/drawing/2014/main" id="{60D13CAA-269E-BCA0-89F7-DE68189ABD9B}"/>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10" name="Text Placeholder 16">
            <a:extLst>
              <a:ext uri="{FF2B5EF4-FFF2-40B4-BE49-F238E27FC236}">
                <a16:creationId xmlns:a16="http://schemas.microsoft.com/office/drawing/2014/main" id="{055BAE11-342B-DD81-5BFF-A075E2E51072}"/>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1" name="Text Placeholder 18">
            <a:extLst>
              <a:ext uri="{FF2B5EF4-FFF2-40B4-BE49-F238E27FC236}">
                <a16:creationId xmlns:a16="http://schemas.microsoft.com/office/drawing/2014/main" id="{576F17F3-E407-DE1F-EBE7-EDBF241BD1C9}"/>
              </a:ext>
            </a:extLst>
          </p:cNvPr>
          <p:cNvSpPr>
            <a:spLocks noGrp="1"/>
          </p:cNvSpPr>
          <p:nvPr>
            <p:ph type="body" sz="quarter" idx="12"/>
          </p:nvPr>
        </p:nvSpPr>
        <p:spPr>
          <a:xfrm>
            <a:off x="908050" y="4338881"/>
            <a:ext cx="84582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16" name="Text Placeholder 18">
            <a:extLst>
              <a:ext uri="{FF2B5EF4-FFF2-40B4-BE49-F238E27FC236}">
                <a16:creationId xmlns:a16="http://schemas.microsoft.com/office/drawing/2014/main" id="{2F31238E-B551-B50A-94A2-A99B9C627B10}"/>
              </a:ext>
            </a:extLst>
          </p:cNvPr>
          <p:cNvSpPr>
            <a:spLocks noGrp="1"/>
          </p:cNvSpPr>
          <p:nvPr>
            <p:ph type="body" sz="quarter" idx="16"/>
          </p:nvPr>
        </p:nvSpPr>
        <p:spPr>
          <a:xfrm>
            <a:off x="10536793" y="4338881"/>
            <a:ext cx="84582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 name="Text Placeholder 2">
            <a:extLst>
              <a:ext uri="{FF2B5EF4-FFF2-40B4-BE49-F238E27FC236}">
                <a16:creationId xmlns:a16="http://schemas.microsoft.com/office/drawing/2014/main" id="{F2496C8D-6B1C-34E1-A15F-2DB992064EB5}"/>
              </a:ext>
            </a:extLst>
          </p:cNvPr>
          <p:cNvSpPr>
            <a:spLocks noGrp="1"/>
          </p:cNvSpPr>
          <p:nvPr>
            <p:ph type="body" sz="quarter" idx="17"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120673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pic>
        <p:nvPicPr>
          <p:cNvPr id="6" name="object 7">
            <a:extLst>
              <a:ext uri="{FF2B5EF4-FFF2-40B4-BE49-F238E27FC236}">
                <a16:creationId xmlns:a16="http://schemas.microsoft.com/office/drawing/2014/main" id="{7466F7D4-9D54-E713-0EC7-FF9F961CF5BD}"/>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7" name="object 8">
            <a:extLst>
              <a:ext uri="{FF2B5EF4-FFF2-40B4-BE49-F238E27FC236}">
                <a16:creationId xmlns:a16="http://schemas.microsoft.com/office/drawing/2014/main" id="{949791A2-AE9B-E108-41B3-DBB3E59C281C}"/>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9" name="Text Placeholder 16">
            <a:extLst>
              <a:ext uri="{FF2B5EF4-FFF2-40B4-BE49-F238E27FC236}">
                <a16:creationId xmlns:a16="http://schemas.microsoft.com/office/drawing/2014/main" id="{73F575DB-8229-832C-4E57-77C105732732}"/>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0" name="Text Placeholder 18">
            <a:extLst>
              <a:ext uri="{FF2B5EF4-FFF2-40B4-BE49-F238E27FC236}">
                <a16:creationId xmlns:a16="http://schemas.microsoft.com/office/drawing/2014/main" id="{0F018507-E09A-CED0-0C66-8E4EF471B0CC}"/>
              </a:ext>
            </a:extLst>
          </p:cNvPr>
          <p:cNvSpPr>
            <a:spLocks noGrp="1"/>
          </p:cNvSpPr>
          <p:nvPr>
            <p:ph type="body" sz="quarter" idx="12"/>
          </p:nvPr>
        </p:nvSpPr>
        <p:spPr>
          <a:xfrm>
            <a:off x="908050" y="4338881"/>
            <a:ext cx="8458200" cy="615553"/>
          </a:xfrm>
        </p:spPr>
        <p:txBody>
          <a:bodyPr/>
          <a:lstStyle>
            <a:lvl1pPr marL="571500" indent="-571500">
              <a:buFont typeface="Arial" panose="020B0604020202020204" pitchFamily="34" charset="0"/>
              <a:buChar cha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11" name="Text Placeholder 18">
            <a:extLst>
              <a:ext uri="{FF2B5EF4-FFF2-40B4-BE49-F238E27FC236}">
                <a16:creationId xmlns:a16="http://schemas.microsoft.com/office/drawing/2014/main" id="{66F36521-5EBB-643F-37D3-61291D523951}"/>
              </a:ext>
            </a:extLst>
          </p:cNvPr>
          <p:cNvSpPr>
            <a:spLocks noGrp="1"/>
          </p:cNvSpPr>
          <p:nvPr>
            <p:ph type="body" sz="quarter" idx="16"/>
          </p:nvPr>
        </p:nvSpPr>
        <p:spPr>
          <a:xfrm>
            <a:off x="10536793" y="4338881"/>
            <a:ext cx="8458200" cy="615553"/>
          </a:xfrm>
        </p:spPr>
        <p:txBody>
          <a:bodyPr/>
          <a:lstStyle>
            <a:lvl1pPr marL="571500" indent="-571500">
              <a:buFont typeface="Arial" panose="020B0604020202020204" pitchFamily="34" charset="0"/>
              <a:buChar cha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 name="Text Placeholder 2">
            <a:extLst>
              <a:ext uri="{FF2B5EF4-FFF2-40B4-BE49-F238E27FC236}">
                <a16:creationId xmlns:a16="http://schemas.microsoft.com/office/drawing/2014/main" id="{288DBDA7-E430-5E2B-58AE-6A6D8959A299}"/>
              </a:ext>
            </a:extLst>
          </p:cNvPr>
          <p:cNvSpPr>
            <a:spLocks noGrp="1"/>
          </p:cNvSpPr>
          <p:nvPr>
            <p:ph type="body" sz="quarter" idx="17"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13558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2">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DFF4CDB4-ACC4-18FF-D143-30AF54D38EE1}"/>
              </a:ext>
              <a:ext uri="{C183D7F6-B498-43B3-948B-1728B52AA6E4}">
                <adec:decorative xmlns:adec="http://schemas.microsoft.com/office/drawing/2017/decorative" val="1"/>
              </a:ext>
            </a:extLst>
          </p:cNvPr>
          <p:cNvPicPr/>
          <p:nvPr userDrawn="1"/>
        </p:nvPicPr>
        <p:blipFill>
          <a:blip r:embed="rId2" cstate="print"/>
          <a:stretch>
            <a:fillRect/>
          </a:stretch>
        </p:blipFill>
        <p:spPr>
          <a:xfrm flipH="1">
            <a:off x="2" y="-1170"/>
            <a:ext cx="20104098" cy="11308555"/>
          </a:xfrm>
          <a:prstGeom prst="rect">
            <a:avLst/>
          </a:prstGeom>
        </p:spPr>
      </p:pic>
      <p:sp>
        <p:nvSpPr>
          <p:cNvPr id="11" name="object 11">
            <a:extLst>
              <a:ext uri="{FF2B5EF4-FFF2-40B4-BE49-F238E27FC236}">
                <a16:creationId xmlns:a16="http://schemas.microsoft.com/office/drawing/2014/main" id="{5833F433-371A-F10F-9182-122867831B20}"/>
              </a:ext>
              <a:ext uri="{C183D7F6-B498-43B3-948B-1728B52AA6E4}">
                <adec:decorative xmlns:adec="http://schemas.microsoft.com/office/drawing/2017/decorative" val="1"/>
              </a:ext>
            </a:extLst>
          </p:cNvPr>
          <p:cNvSpPr/>
          <p:nvPr userDrawn="1"/>
        </p:nvSpPr>
        <p:spPr>
          <a:xfrm>
            <a:off x="795787" y="6533832"/>
            <a:ext cx="6503034" cy="1591945"/>
          </a:xfrm>
          <a:custGeom>
            <a:avLst/>
            <a:gdLst/>
            <a:ahLst/>
            <a:cxnLst/>
            <a:rect l="l" t="t" r="r" b="b"/>
            <a:pathLst>
              <a:path w="6503034" h="1591945">
                <a:moveTo>
                  <a:pt x="795787" y="0"/>
                </a:moveTo>
                <a:lnTo>
                  <a:pt x="747309" y="1452"/>
                </a:lnTo>
                <a:lnTo>
                  <a:pt x="699600" y="5753"/>
                </a:lnTo>
                <a:lnTo>
                  <a:pt x="652742" y="12821"/>
                </a:lnTo>
                <a:lnTo>
                  <a:pt x="606819" y="22571"/>
                </a:lnTo>
                <a:lnTo>
                  <a:pt x="561913" y="34920"/>
                </a:lnTo>
                <a:lnTo>
                  <a:pt x="518109" y="49786"/>
                </a:lnTo>
                <a:lnTo>
                  <a:pt x="475490" y="67084"/>
                </a:lnTo>
                <a:lnTo>
                  <a:pt x="434137" y="86732"/>
                </a:lnTo>
                <a:lnTo>
                  <a:pt x="394136" y="108647"/>
                </a:lnTo>
                <a:lnTo>
                  <a:pt x="355569" y="132745"/>
                </a:lnTo>
                <a:lnTo>
                  <a:pt x="318519" y="158943"/>
                </a:lnTo>
                <a:lnTo>
                  <a:pt x="283070" y="187157"/>
                </a:lnTo>
                <a:lnTo>
                  <a:pt x="249304" y="217306"/>
                </a:lnTo>
                <a:lnTo>
                  <a:pt x="217306" y="249304"/>
                </a:lnTo>
                <a:lnTo>
                  <a:pt x="187157" y="283070"/>
                </a:lnTo>
                <a:lnTo>
                  <a:pt x="158943" y="318519"/>
                </a:lnTo>
                <a:lnTo>
                  <a:pt x="132745" y="355569"/>
                </a:lnTo>
                <a:lnTo>
                  <a:pt x="108647" y="394136"/>
                </a:lnTo>
                <a:lnTo>
                  <a:pt x="86732" y="434137"/>
                </a:lnTo>
                <a:lnTo>
                  <a:pt x="67084" y="475490"/>
                </a:lnTo>
                <a:lnTo>
                  <a:pt x="49786" y="518109"/>
                </a:lnTo>
                <a:lnTo>
                  <a:pt x="34920" y="561913"/>
                </a:lnTo>
                <a:lnTo>
                  <a:pt x="22571" y="606819"/>
                </a:lnTo>
                <a:lnTo>
                  <a:pt x="12821" y="652742"/>
                </a:lnTo>
                <a:lnTo>
                  <a:pt x="5753" y="699600"/>
                </a:lnTo>
                <a:lnTo>
                  <a:pt x="1452" y="747309"/>
                </a:lnTo>
                <a:lnTo>
                  <a:pt x="0" y="795787"/>
                </a:lnTo>
                <a:lnTo>
                  <a:pt x="1452" y="844264"/>
                </a:lnTo>
                <a:lnTo>
                  <a:pt x="5753" y="891974"/>
                </a:lnTo>
                <a:lnTo>
                  <a:pt x="12821" y="938832"/>
                </a:lnTo>
                <a:lnTo>
                  <a:pt x="22571" y="984755"/>
                </a:lnTo>
                <a:lnTo>
                  <a:pt x="34920" y="1029660"/>
                </a:lnTo>
                <a:lnTo>
                  <a:pt x="49786" y="1073464"/>
                </a:lnTo>
                <a:lnTo>
                  <a:pt x="67084" y="1116084"/>
                </a:lnTo>
                <a:lnTo>
                  <a:pt x="86732" y="1157436"/>
                </a:lnTo>
                <a:lnTo>
                  <a:pt x="108647" y="1197438"/>
                </a:lnTo>
                <a:lnTo>
                  <a:pt x="132745" y="1236005"/>
                </a:lnTo>
                <a:lnTo>
                  <a:pt x="158943" y="1273055"/>
                </a:lnTo>
                <a:lnTo>
                  <a:pt x="187157" y="1308504"/>
                </a:lnTo>
                <a:lnTo>
                  <a:pt x="217306" y="1342269"/>
                </a:lnTo>
                <a:lnTo>
                  <a:pt x="249304" y="1374268"/>
                </a:lnTo>
                <a:lnTo>
                  <a:pt x="283070" y="1404416"/>
                </a:lnTo>
                <a:lnTo>
                  <a:pt x="318519" y="1432631"/>
                </a:lnTo>
                <a:lnTo>
                  <a:pt x="355569" y="1458829"/>
                </a:lnTo>
                <a:lnTo>
                  <a:pt x="394136" y="1482927"/>
                </a:lnTo>
                <a:lnTo>
                  <a:pt x="434137" y="1504841"/>
                </a:lnTo>
                <a:lnTo>
                  <a:pt x="475490" y="1524490"/>
                </a:lnTo>
                <a:lnTo>
                  <a:pt x="518109" y="1541788"/>
                </a:lnTo>
                <a:lnTo>
                  <a:pt x="561913" y="1556654"/>
                </a:lnTo>
                <a:lnTo>
                  <a:pt x="606819" y="1569003"/>
                </a:lnTo>
                <a:lnTo>
                  <a:pt x="652742" y="1578753"/>
                </a:lnTo>
                <a:lnTo>
                  <a:pt x="699600" y="1585820"/>
                </a:lnTo>
                <a:lnTo>
                  <a:pt x="747309" y="1590122"/>
                </a:lnTo>
                <a:lnTo>
                  <a:pt x="795787" y="1591574"/>
                </a:lnTo>
                <a:lnTo>
                  <a:pt x="5706632" y="1591574"/>
                </a:lnTo>
                <a:lnTo>
                  <a:pt x="5755110" y="1590122"/>
                </a:lnTo>
                <a:lnTo>
                  <a:pt x="5802819" y="1585820"/>
                </a:lnTo>
                <a:lnTo>
                  <a:pt x="5849677" y="1578753"/>
                </a:lnTo>
                <a:lnTo>
                  <a:pt x="5895600" y="1569003"/>
                </a:lnTo>
                <a:lnTo>
                  <a:pt x="5940505" y="1556654"/>
                </a:lnTo>
                <a:lnTo>
                  <a:pt x="5984310" y="1541788"/>
                </a:lnTo>
                <a:lnTo>
                  <a:pt x="6026929" y="1524490"/>
                </a:lnTo>
                <a:lnTo>
                  <a:pt x="6068281" y="1504841"/>
                </a:lnTo>
                <a:lnTo>
                  <a:pt x="6108283" y="1482927"/>
                </a:lnTo>
                <a:lnTo>
                  <a:pt x="6146850" y="1458829"/>
                </a:lnTo>
                <a:lnTo>
                  <a:pt x="6183900" y="1432631"/>
                </a:lnTo>
                <a:lnTo>
                  <a:pt x="6219349" y="1404416"/>
                </a:lnTo>
                <a:lnTo>
                  <a:pt x="6253115" y="1374268"/>
                </a:lnTo>
                <a:lnTo>
                  <a:pt x="6285113" y="1342269"/>
                </a:lnTo>
                <a:lnTo>
                  <a:pt x="6315261" y="1308504"/>
                </a:lnTo>
                <a:lnTo>
                  <a:pt x="6343476" y="1273055"/>
                </a:lnTo>
                <a:lnTo>
                  <a:pt x="6369674" y="1236005"/>
                </a:lnTo>
                <a:lnTo>
                  <a:pt x="6393772" y="1197438"/>
                </a:lnTo>
                <a:lnTo>
                  <a:pt x="6415687" y="1157436"/>
                </a:lnTo>
                <a:lnTo>
                  <a:pt x="6435335" y="1116084"/>
                </a:lnTo>
                <a:lnTo>
                  <a:pt x="6452633" y="1073464"/>
                </a:lnTo>
                <a:lnTo>
                  <a:pt x="6467499" y="1029660"/>
                </a:lnTo>
                <a:lnTo>
                  <a:pt x="6479848" y="984755"/>
                </a:lnTo>
                <a:lnTo>
                  <a:pt x="6489598" y="938832"/>
                </a:lnTo>
                <a:lnTo>
                  <a:pt x="6496666" y="891974"/>
                </a:lnTo>
                <a:lnTo>
                  <a:pt x="6500967" y="844264"/>
                </a:lnTo>
                <a:lnTo>
                  <a:pt x="6502419" y="795787"/>
                </a:lnTo>
                <a:lnTo>
                  <a:pt x="6500967" y="747309"/>
                </a:lnTo>
                <a:lnTo>
                  <a:pt x="6496666" y="699600"/>
                </a:lnTo>
                <a:lnTo>
                  <a:pt x="6489598" y="652742"/>
                </a:lnTo>
                <a:lnTo>
                  <a:pt x="6479848" y="606819"/>
                </a:lnTo>
                <a:lnTo>
                  <a:pt x="6467499" y="561913"/>
                </a:lnTo>
                <a:lnTo>
                  <a:pt x="6452633" y="518109"/>
                </a:lnTo>
                <a:lnTo>
                  <a:pt x="6435335" y="475490"/>
                </a:lnTo>
                <a:lnTo>
                  <a:pt x="6415687" y="434137"/>
                </a:lnTo>
                <a:lnTo>
                  <a:pt x="6393772" y="394136"/>
                </a:lnTo>
                <a:lnTo>
                  <a:pt x="6369674" y="355569"/>
                </a:lnTo>
                <a:lnTo>
                  <a:pt x="6343476" y="318519"/>
                </a:lnTo>
                <a:lnTo>
                  <a:pt x="6315261" y="283070"/>
                </a:lnTo>
                <a:lnTo>
                  <a:pt x="6285113" y="249304"/>
                </a:lnTo>
                <a:lnTo>
                  <a:pt x="6253115" y="217306"/>
                </a:lnTo>
                <a:lnTo>
                  <a:pt x="6219349" y="187157"/>
                </a:lnTo>
                <a:lnTo>
                  <a:pt x="6183900" y="158943"/>
                </a:lnTo>
                <a:lnTo>
                  <a:pt x="6146850" y="132745"/>
                </a:lnTo>
                <a:lnTo>
                  <a:pt x="6108283" y="108647"/>
                </a:lnTo>
                <a:lnTo>
                  <a:pt x="6068281" y="86732"/>
                </a:lnTo>
                <a:lnTo>
                  <a:pt x="6026929" y="67084"/>
                </a:lnTo>
                <a:lnTo>
                  <a:pt x="5984310" y="49786"/>
                </a:lnTo>
                <a:lnTo>
                  <a:pt x="5940505" y="34920"/>
                </a:lnTo>
                <a:lnTo>
                  <a:pt x="5895600" y="22571"/>
                </a:lnTo>
                <a:lnTo>
                  <a:pt x="5849677" y="12821"/>
                </a:lnTo>
                <a:lnTo>
                  <a:pt x="5802819" y="5753"/>
                </a:lnTo>
                <a:lnTo>
                  <a:pt x="5755110" y="1452"/>
                </a:lnTo>
                <a:lnTo>
                  <a:pt x="5706632" y="0"/>
                </a:lnTo>
                <a:lnTo>
                  <a:pt x="795787" y="0"/>
                </a:lnTo>
                <a:close/>
              </a:path>
            </a:pathLst>
          </a:custGeom>
          <a:ln w="20941">
            <a:solidFill>
              <a:srgbClr val="0021A5"/>
            </a:solidFill>
          </a:ln>
        </p:spPr>
        <p:txBody>
          <a:bodyPr wrap="square" lIns="0" tIns="0" rIns="0" bIns="0" rtlCol="0"/>
          <a:lstStyle/>
          <a:p>
            <a:endParaRPr/>
          </a:p>
        </p:txBody>
      </p:sp>
      <p:sp>
        <p:nvSpPr>
          <p:cNvPr id="12" name="object 12">
            <a:extLst>
              <a:ext uri="{FF2B5EF4-FFF2-40B4-BE49-F238E27FC236}">
                <a16:creationId xmlns:a16="http://schemas.microsoft.com/office/drawing/2014/main" id="{BF37CD21-B3C1-4219-AC7B-7AFF4367746A}"/>
              </a:ext>
              <a:ext uri="{C183D7F6-B498-43B3-948B-1728B52AA6E4}">
                <adec:decorative xmlns:adec="http://schemas.microsoft.com/office/drawing/2017/decorative" val="1"/>
              </a:ext>
            </a:extLst>
          </p:cNvPr>
          <p:cNvSpPr/>
          <p:nvPr userDrawn="1"/>
        </p:nvSpPr>
        <p:spPr>
          <a:xfrm>
            <a:off x="7308677" y="7329619"/>
            <a:ext cx="1866264" cy="0"/>
          </a:xfrm>
          <a:custGeom>
            <a:avLst/>
            <a:gdLst/>
            <a:ahLst/>
            <a:cxnLst/>
            <a:rect l="l" t="t" r="r" b="b"/>
            <a:pathLst>
              <a:path w="1866265">
                <a:moveTo>
                  <a:pt x="0" y="0"/>
                </a:moveTo>
                <a:lnTo>
                  <a:pt x="1866215" y="0"/>
                </a:lnTo>
              </a:path>
            </a:pathLst>
          </a:custGeom>
          <a:ln w="20941">
            <a:solidFill>
              <a:srgbClr val="0021A5"/>
            </a:solidFill>
          </a:ln>
        </p:spPr>
        <p:txBody>
          <a:bodyPr wrap="square" lIns="0" tIns="0" rIns="0" bIns="0" rtlCol="0"/>
          <a:lstStyle/>
          <a:p>
            <a:endParaRPr/>
          </a:p>
        </p:txBody>
      </p:sp>
      <p:sp>
        <p:nvSpPr>
          <p:cNvPr id="13" name="object 13">
            <a:extLst>
              <a:ext uri="{FF2B5EF4-FFF2-40B4-BE49-F238E27FC236}">
                <a16:creationId xmlns:a16="http://schemas.microsoft.com/office/drawing/2014/main" id="{F834F638-D700-FA71-D910-6AFCC360D639}"/>
              </a:ext>
            </a:extLst>
          </p:cNvPr>
          <p:cNvSpPr/>
          <p:nvPr userDrawn="1"/>
        </p:nvSpPr>
        <p:spPr>
          <a:xfrm>
            <a:off x="9156203" y="7268731"/>
            <a:ext cx="66040" cy="121920"/>
          </a:xfrm>
          <a:custGeom>
            <a:avLst/>
            <a:gdLst/>
            <a:ahLst/>
            <a:cxnLst/>
            <a:rect l="l" t="t" r="r" b="b"/>
            <a:pathLst>
              <a:path w="66040" h="121920">
                <a:moveTo>
                  <a:pt x="0" y="0"/>
                </a:moveTo>
                <a:lnTo>
                  <a:pt x="0" y="121776"/>
                </a:lnTo>
                <a:lnTo>
                  <a:pt x="65484" y="60888"/>
                </a:lnTo>
                <a:lnTo>
                  <a:pt x="0" y="0"/>
                </a:lnTo>
                <a:close/>
              </a:path>
            </a:pathLst>
          </a:custGeom>
          <a:solidFill>
            <a:srgbClr val="00468B"/>
          </a:solidFill>
        </p:spPr>
        <p:txBody>
          <a:bodyPr wrap="square" lIns="0" tIns="0" rIns="0" bIns="0" rtlCol="0"/>
          <a:lstStyle/>
          <a:p>
            <a:endParaRPr/>
          </a:p>
        </p:txBody>
      </p:sp>
      <p:pic>
        <p:nvPicPr>
          <p:cNvPr id="27" name="Picture 26" descr="UF/IFAS logo.">
            <a:extLst>
              <a:ext uri="{FF2B5EF4-FFF2-40B4-BE49-F238E27FC236}">
                <a16:creationId xmlns:a16="http://schemas.microsoft.com/office/drawing/2014/main" id="{D46E66FD-A8E0-3B04-6538-2B3728F969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100" y="998627"/>
            <a:ext cx="2654300" cy="876300"/>
          </a:xfrm>
          <a:prstGeom prst="rect">
            <a:avLst/>
          </a:prstGeom>
        </p:spPr>
      </p:pic>
      <p:sp>
        <p:nvSpPr>
          <p:cNvPr id="20" name="Text Placeholder 19">
            <a:extLst>
              <a:ext uri="{FF2B5EF4-FFF2-40B4-BE49-F238E27FC236}">
                <a16:creationId xmlns:a16="http://schemas.microsoft.com/office/drawing/2014/main" id="{501BE9F2-2C03-650B-2EFA-738AD30AA857}"/>
              </a:ext>
            </a:extLst>
          </p:cNvPr>
          <p:cNvSpPr>
            <a:spLocks noGrp="1"/>
          </p:cNvSpPr>
          <p:nvPr>
            <p:ph type="body" sz="quarter" idx="10" hasCustomPrompt="1"/>
          </p:nvPr>
        </p:nvSpPr>
        <p:spPr>
          <a:xfrm>
            <a:off x="1047100" y="3775960"/>
            <a:ext cx="8415608" cy="2539157"/>
          </a:xfrm>
        </p:spPr>
        <p:txBody>
          <a:bodyPr/>
          <a:lstStyle>
            <a:lvl1pPr>
              <a:lnSpc>
                <a:spcPts val="6600"/>
              </a:lnSpc>
              <a:defRPr sz="7000" b="1" i="0" spc="600">
                <a:latin typeface="Franklin Gothic Heavy" panose="020B0603020102020204" pitchFamily="34" charset="0"/>
              </a:defRPr>
            </a:lvl1pPr>
          </a:lstStyle>
          <a:p>
            <a:pPr lvl="0"/>
            <a:r>
              <a:rPr lang="en-US" dirty="0"/>
              <a:t>MAIN TITLE</a:t>
            </a:r>
          </a:p>
          <a:p>
            <a:pPr lvl="0"/>
            <a:r>
              <a:rPr lang="en-US" dirty="0"/>
              <a:t>SECOND LINE</a:t>
            </a:r>
          </a:p>
          <a:p>
            <a:pPr lvl="0"/>
            <a:r>
              <a:rPr lang="en-US" dirty="0"/>
              <a:t>THIRD LINE</a:t>
            </a:r>
          </a:p>
        </p:txBody>
      </p:sp>
      <p:sp>
        <p:nvSpPr>
          <p:cNvPr id="23" name="Text Placeholder 22">
            <a:extLst>
              <a:ext uri="{FF2B5EF4-FFF2-40B4-BE49-F238E27FC236}">
                <a16:creationId xmlns:a16="http://schemas.microsoft.com/office/drawing/2014/main" id="{7060DF1C-EE11-BE6C-9FB6-97B5AEBE4955}"/>
              </a:ext>
            </a:extLst>
          </p:cNvPr>
          <p:cNvSpPr>
            <a:spLocks noGrp="1"/>
          </p:cNvSpPr>
          <p:nvPr>
            <p:ph type="body" sz="quarter" idx="11" hasCustomPrompt="1"/>
          </p:nvPr>
        </p:nvSpPr>
        <p:spPr>
          <a:xfrm>
            <a:off x="1343508" y="6867954"/>
            <a:ext cx="5638800" cy="923330"/>
          </a:xfrm>
        </p:spPr>
        <p:txBody>
          <a:bodyPr/>
          <a:lstStyle>
            <a:lvl1pPr>
              <a:defRPr sz="2000" b="1" i="0" spc="600">
                <a:solidFill>
                  <a:srgbClr val="0021A5"/>
                </a:solidFill>
                <a:latin typeface="Franklin Gothic Demi" panose="020B0603020102020204" pitchFamily="34" charset="0"/>
              </a:defRPr>
            </a:lvl1pPr>
          </a:lstStyle>
          <a:p>
            <a:pPr lvl="0"/>
            <a:r>
              <a:rPr lang="en-US" dirty="0"/>
              <a:t>SUBTITLE OR FURTHER DESCRIPTION, AS NECESSARY – CAN BE MULTIPLE LINES</a:t>
            </a:r>
          </a:p>
        </p:txBody>
      </p:sp>
      <p:sp>
        <p:nvSpPr>
          <p:cNvPr id="5" name="Text Placeholder 4">
            <a:extLst>
              <a:ext uri="{FF2B5EF4-FFF2-40B4-BE49-F238E27FC236}">
                <a16:creationId xmlns:a16="http://schemas.microsoft.com/office/drawing/2014/main" id="{DBB5205A-AC2E-E36D-2A8C-1B66C87E8CC2}"/>
              </a:ext>
            </a:extLst>
          </p:cNvPr>
          <p:cNvSpPr>
            <a:spLocks noGrp="1"/>
          </p:cNvSpPr>
          <p:nvPr>
            <p:ph type="body" sz="quarter" idx="13" hasCustomPrompt="1"/>
          </p:nvPr>
        </p:nvSpPr>
        <p:spPr>
          <a:xfrm>
            <a:off x="1047099" y="9702654"/>
            <a:ext cx="4280551" cy="369332"/>
          </a:xfrm>
        </p:spPr>
        <p:txBody>
          <a:bodyPr/>
          <a:lstStyle>
            <a:lvl1pPr>
              <a:defRPr sz="2400" i="0" spc="600">
                <a:latin typeface="Franklin Gothic Medium" panose="020B0603020102020204" pitchFamily="34" charset="0"/>
              </a:defRPr>
            </a:lvl1pPr>
          </a:lstStyle>
          <a:p>
            <a:pPr lvl="0"/>
            <a:r>
              <a:rPr lang="en-US" dirty="0"/>
              <a:t>MONTH DD, YEAR</a:t>
            </a:r>
          </a:p>
        </p:txBody>
      </p:sp>
      <p:sp>
        <p:nvSpPr>
          <p:cNvPr id="8" name="Text Placeholder 7">
            <a:extLst>
              <a:ext uri="{FF2B5EF4-FFF2-40B4-BE49-F238E27FC236}">
                <a16:creationId xmlns:a16="http://schemas.microsoft.com/office/drawing/2014/main" id="{2B8CE0DA-47EA-8601-D2A6-7FB756C4EE56}"/>
              </a:ext>
            </a:extLst>
          </p:cNvPr>
          <p:cNvSpPr>
            <a:spLocks noGrp="1"/>
          </p:cNvSpPr>
          <p:nvPr>
            <p:ph type="body" sz="quarter" idx="14" hasCustomPrompt="1"/>
          </p:nvPr>
        </p:nvSpPr>
        <p:spPr>
          <a:xfrm>
            <a:off x="1060450" y="10113145"/>
            <a:ext cx="7772400" cy="307777"/>
          </a:xfrm>
        </p:spPr>
        <p:txBody>
          <a:bodyPr/>
          <a:lstStyle>
            <a:lvl1pPr>
              <a:defRPr sz="2000" i="1" spc="600">
                <a:latin typeface="Franklin Gothic Medium" panose="020B0603020102020204" pitchFamily="34" charset="0"/>
              </a:defRPr>
            </a:lvl1pPr>
          </a:lstStyle>
          <a:p>
            <a:pPr lvl="0"/>
            <a:r>
              <a:rPr lang="en-US" dirty="0"/>
              <a:t>PRESENTED BY NAME</a:t>
            </a:r>
          </a:p>
        </p:txBody>
      </p:sp>
      <p:sp>
        <p:nvSpPr>
          <p:cNvPr id="3" name="Picture Placeholder 2" descr="Placed alt text for photo here.">
            <a:extLst>
              <a:ext uri="{FF2B5EF4-FFF2-40B4-BE49-F238E27FC236}">
                <a16:creationId xmlns:a16="http://schemas.microsoft.com/office/drawing/2014/main" id="{B404D34E-5CEA-E2DB-1AB6-67660A8FAA6A}"/>
              </a:ext>
            </a:extLst>
          </p:cNvPr>
          <p:cNvSpPr>
            <a:spLocks noGrp="1"/>
          </p:cNvSpPr>
          <p:nvPr>
            <p:ph type="pic" sz="quarter" idx="12"/>
          </p:nvPr>
        </p:nvSpPr>
        <p:spPr>
          <a:xfrm>
            <a:off x="10499725" y="942975"/>
            <a:ext cx="8543925" cy="9477947"/>
          </a:xfrm>
        </p:spPr>
        <p:txBody>
          <a:bodyPr/>
          <a:lstStyle>
            <a:lvl1pPr>
              <a:defRPr>
                <a:latin typeface="Franklin Gothic Medium" panose="020B0603020102020204" pitchFamily="34" charset="0"/>
              </a:defRPr>
            </a:lvl1pPr>
          </a:lstStyle>
          <a:p>
            <a:r>
              <a:rPr lang="en-US"/>
              <a:t>Click icon to add picture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64EE21-A22A-47BE-D592-1F8813180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2" name="object 32">
            <a:extLst>
              <a:ext uri="{FF2B5EF4-FFF2-40B4-BE49-F238E27FC236}">
                <a16:creationId xmlns:a16="http://schemas.microsoft.com/office/drawing/2014/main" id="{78D6098C-80BC-4D87-E6CF-B3D94FF143BB}"/>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dirty="0">
              <a:latin typeface="Obviously-WideSemi"/>
              <a:cs typeface="Obviously-WideSem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One person">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0B8CC09-C74D-DB14-2D53-624DBCBC357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47"/>
            <a:ext cx="20104100" cy="11308556"/>
          </a:xfrm>
          <a:prstGeom prst="rect">
            <a:avLst/>
          </a:prstGeom>
        </p:spPr>
      </p:pic>
      <p:grpSp>
        <p:nvGrpSpPr>
          <p:cNvPr id="11" name="object 5">
            <a:extLst>
              <a:ext uri="{FF2B5EF4-FFF2-40B4-BE49-F238E27FC236}">
                <a16:creationId xmlns:a16="http://schemas.microsoft.com/office/drawing/2014/main" id="{509C9DAE-8A61-8738-947D-B32B0A282275}"/>
              </a:ext>
              <a:ext uri="{C183D7F6-B498-43B3-948B-1728B52AA6E4}">
                <adec:decorative xmlns:adec="http://schemas.microsoft.com/office/drawing/2017/decorative" val="1"/>
              </a:ext>
            </a:extLst>
          </p:cNvPr>
          <p:cNvGrpSpPr/>
          <p:nvPr userDrawn="1"/>
        </p:nvGrpSpPr>
        <p:grpSpPr>
          <a:xfrm>
            <a:off x="248025" y="4080689"/>
            <a:ext cx="19619509" cy="3664909"/>
            <a:chOff x="240378" y="4083645"/>
            <a:chExt cx="19619509" cy="3664909"/>
          </a:xfrm>
        </p:grpSpPr>
        <p:sp>
          <p:nvSpPr>
            <p:cNvPr id="13" name="object 7">
              <a:extLst>
                <a:ext uri="{FF2B5EF4-FFF2-40B4-BE49-F238E27FC236}">
                  <a16:creationId xmlns:a16="http://schemas.microsoft.com/office/drawing/2014/main" id="{DE035ED1-950B-53B6-33B1-7BA2DDFD5D5E}"/>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rgbClr val="F26A36"/>
              </a:solidFill>
            </a:ln>
          </p:spPr>
          <p:txBody>
            <a:bodyPr wrap="square" lIns="0" tIns="0" rIns="0" bIns="0" rtlCol="0"/>
            <a:lstStyle/>
            <a:p>
              <a:endParaRPr/>
            </a:p>
          </p:txBody>
        </p:sp>
        <p:sp>
          <p:nvSpPr>
            <p:cNvPr id="14" name="object 8">
              <a:extLst>
                <a:ext uri="{FF2B5EF4-FFF2-40B4-BE49-F238E27FC236}">
                  <a16:creationId xmlns:a16="http://schemas.microsoft.com/office/drawing/2014/main" id="{A9FFD11D-9E31-6D71-286F-959A6848C2F5}"/>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rgbClr val="F26A36"/>
              </a:solidFill>
            </a:ln>
          </p:spPr>
          <p:txBody>
            <a:bodyPr wrap="square" lIns="0" tIns="0" rIns="0" bIns="0" rtlCol="0"/>
            <a:lstStyle/>
            <a:p>
              <a:endParaRPr/>
            </a:p>
          </p:txBody>
        </p:sp>
        <p:sp>
          <p:nvSpPr>
            <p:cNvPr id="15" name="object 9">
              <a:extLst>
                <a:ext uri="{FF2B5EF4-FFF2-40B4-BE49-F238E27FC236}">
                  <a16:creationId xmlns:a16="http://schemas.microsoft.com/office/drawing/2014/main" id="{399A03D7-BD79-2186-4CF3-AEB74BC6B308}"/>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rgbClr val="F26A36"/>
              </a:solidFill>
            </a:ln>
          </p:spPr>
          <p:txBody>
            <a:bodyPr wrap="square" lIns="0" tIns="0" rIns="0" bIns="0" rtlCol="0"/>
            <a:lstStyle/>
            <a:p>
              <a:endParaRPr/>
            </a:p>
          </p:txBody>
        </p:sp>
        <p:sp>
          <p:nvSpPr>
            <p:cNvPr id="16" name="object 10">
              <a:extLst>
                <a:ext uri="{FF2B5EF4-FFF2-40B4-BE49-F238E27FC236}">
                  <a16:creationId xmlns:a16="http://schemas.microsoft.com/office/drawing/2014/main" id="{00674FDD-022E-F7CF-F13B-0657920EC24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17" name="object 11">
              <a:extLst>
                <a:ext uri="{FF2B5EF4-FFF2-40B4-BE49-F238E27FC236}">
                  <a16:creationId xmlns:a16="http://schemas.microsoft.com/office/drawing/2014/main" id="{A97FFA4D-68AA-7908-6107-9787BCADA4E9}"/>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8" name="object 12">
              <a:extLst>
                <a:ext uri="{FF2B5EF4-FFF2-40B4-BE49-F238E27FC236}">
                  <a16:creationId xmlns:a16="http://schemas.microsoft.com/office/drawing/2014/main" id="{D6E6A209-90D4-4299-43DC-83E57731D97D}"/>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9" name="object 13">
              <a:extLst>
                <a:ext uri="{FF2B5EF4-FFF2-40B4-BE49-F238E27FC236}">
                  <a16:creationId xmlns:a16="http://schemas.microsoft.com/office/drawing/2014/main" id="{2A5EDAF0-51E0-DD71-F48D-7F0AF3B36D55}"/>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20" name="object 14">
              <a:extLst>
                <a:ext uri="{FF2B5EF4-FFF2-40B4-BE49-F238E27FC236}">
                  <a16:creationId xmlns:a16="http://schemas.microsoft.com/office/drawing/2014/main" id="{457B9541-550B-76FA-C376-63F8D5AF5614}"/>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rgbClr val="F26A36"/>
              </a:solidFill>
            </a:ln>
          </p:spPr>
          <p:txBody>
            <a:bodyPr wrap="square" lIns="0" tIns="0" rIns="0" bIns="0" rtlCol="0"/>
            <a:lstStyle/>
            <a:p>
              <a:endParaRPr/>
            </a:p>
          </p:txBody>
        </p:sp>
        <p:sp>
          <p:nvSpPr>
            <p:cNvPr id="21" name="object 15">
              <a:extLst>
                <a:ext uri="{FF2B5EF4-FFF2-40B4-BE49-F238E27FC236}">
                  <a16:creationId xmlns:a16="http://schemas.microsoft.com/office/drawing/2014/main" id="{EFD32A45-637B-9FE7-D63D-7F2E204694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rgbClr val="F26A36"/>
              </a:solidFill>
            </a:ln>
          </p:spPr>
          <p:txBody>
            <a:bodyPr wrap="square" lIns="0" tIns="0" rIns="0" bIns="0" rtlCol="0"/>
            <a:lstStyle/>
            <a:p>
              <a:endParaRPr/>
            </a:p>
          </p:txBody>
        </p:sp>
        <p:sp>
          <p:nvSpPr>
            <p:cNvPr id="22" name="object 16">
              <a:extLst>
                <a:ext uri="{FF2B5EF4-FFF2-40B4-BE49-F238E27FC236}">
                  <a16:creationId xmlns:a16="http://schemas.microsoft.com/office/drawing/2014/main" id="{8F93D348-597C-D224-F1C1-70DD0999EB1E}"/>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23" name="object 17">
              <a:extLst>
                <a:ext uri="{FF2B5EF4-FFF2-40B4-BE49-F238E27FC236}">
                  <a16:creationId xmlns:a16="http://schemas.microsoft.com/office/drawing/2014/main" id="{403AF111-0EF8-C253-4D5E-AF5B7E62383C}"/>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24" name="object 18">
              <a:extLst>
                <a:ext uri="{FF2B5EF4-FFF2-40B4-BE49-F238E27FC236}">
                  <a16:creationId xmlns:a16="http://schemas.microsoft.com/office/drawing/2014/main" id="{1DBD892B-E6D3-3DAF-C8C2-4E1DF6235B2E}"/>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rgbClr val="F26A36"/>
              </a:solidFill>
            </a:ln>
          </p:spPr>
          <p:txBody>
            <a:bodyPr wrap="square" lIns="0" tIns="0" rIns="0" bIns="0" rtlCol="0"/>
            <a:lstStyle/>
            <a:p>
              <a:endParaRPr/>
            </a:p>
          </p:txBody>
        </p:sp>
        <p:sp>
          <p:nvSpPr>
            <p:cNvPr id="25" name="object 19">
              <a:extLst>
                <a:ext uri="{FF2B5EF4-FFF2-40B4-BE49-F238E27FC236}">
                  <a16:creationId xmlns:a16="http://schemas.microsoft.com/office/drawing/2014/main" id="{2320DFA2-7E5B-A4E4-6B0B-33DA8DCEF78F}"/>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26" name="object 20">
              <a:extLst>
                <a:ext uri="{FF2B5EF4-FFF2-40B4-BE49-F238E27FC236}">
                  <a16:creationId xmlns:a16="http://schemas.microsoft.com/office/drawing/2014/main" id="{975F190C-F9C4-D244-D70B-ECBD2D7141E9}"/>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27" name="object 21">
              <a:extLst>
                <a:ext uri="{FF2B5EF4-FFF2-40B4-BE49-F238E27FC236}">
                  <a16:creationId xmlns:a16="http://schemas.microsoft.com/office/drawing/2014/main" id="{E7E697A1-764A-E324-7576-CE5C3E3C4AF8}"/>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8" name="object 22">
              <a:extLst>
                <a:ext uri="{FF2B5EF4-FFF2-40B4-BE49-F238E27FC236}">
                  <a16:creationId xmlns:a16="http://schemas.microsoft.com/office/drawing/2014/main" id="{A47FE493-07DD-4C0E-3B75-2A410985618C}"/>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9" name="object 23">
              <a:extLst>
                <a:ext uri="{FF2B5EF4-FFF2-40B4-BE49-F238E27FC236}">
                  <a16:creationId xmlns:a16="http://schemas.microsoft.com/office/drawing/2014/main" id="{6BBD7D59-ED54-0805-DDA3-EE259C22335A}"/>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rgbClr val="F26A36"/>
              </a:solidFill>
            </a:ln>
          </p:spPr>
          <p:txBody>
            <a:bodyPr wrap="square" lIns="0" tIns="0" rIns="0" bIns="0" rtlCol="0"/>
            <a:lstStyle/>
            <a:p>
              <a:endParaRPr/>
            </a:p>
          </p:txBody>
        </p:sp>
        <p:sp>
          <p:nvSpPr>
            <p:cNvPr id="30" name="object 24">
              <a:extLst>
                <a:ext uri="{FF2B5EF4-FFF2-40B4-BE49-F238E27FC236}">
                  <a16:creationId xmlns:a16="http://schemas.microsoft.com/office/drawing/2014/main" id="{F1BBE087-C1B5-DF2F-B959-90558FF19F7B}"/>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rgbClr val="F26A36"/>
              </a:solidFill>
            </a:ln>
          </p:spPr>
          <p:txBody>
            <a:bodyPr wrap="square" lIns="0" tIns="0" rIns="0" bIns="0" rtlCol="0"/>
            <a:lstStyle/>
            <a:p>
              <a:endParaRPr/>
            </a:p>
          </p:txBody>
        </p:sp>
        <p:sp>
          <p:nvSpPr>
            <p:cNvPr id="31" name="object 25">
              <a:extLst>
                <a:ext uri="{FF2B5EF4-FFF2-40B4-BE49-F238E27FC236}">
                  <a16:creationId xmlns:a16="http://schemas.microsoft.com/office/drawing/2014/main" id="{952CD43E-1A73-E604-4B2F-304588ECEF1E}"/>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32" name="object 26">
              <a:extLst>
                <a:ext uri="{FF2B5EF4-FFF2-40B4-BE49-F238E27FC236}">
                  <a16:creationId xmlns:a16="http://schemas.microsoft.com/office/drawing/2014/main" id="{22EBB17B-A6FA-7DE1-2787-F5396FBC6A26}"/>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33" name="object 27">
              <a:extLst>
                <a:ext uri="{FF2B5EF4-FFF2-40B4-BE49-F238E27FC236}">
                  <a16:creationId xmlns:a16="http://schemas.microsoft.com/office/drawing/2014/main" id="{4AC5CDAD-D16E-2723-0439-C5B00D3DDC94}"/>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rgbClr val="F26A36"/>
              </a:solidFill>
            </a:ln>
          </p:spPr>
          <p:txBody>
            <a:bodyPr wrap="square" lIns="0" tIns="0" rIns="0" bIns="0" rtlCol="0"/>
            <a:lstStyle/>
            <a:p>
              <a:endParaRPr/>
            </a:p>
          </p:txBody>
        </p:sp>
        <p:sp>
          <p:nvSpPr>
            <p:cNvPr id="34" name="object 28">
              <a:extLst>
                <a:ext uri="{FF2B5EF4-FFF2-40B4-BE49-F238E27FC236}">
                  <a16:creationId xmlns:a16="http://schemas.microsoft.com/office/drawing/2014/main" id="{06F103DB-A389-62C7-56EE-29EA5BF435D5}"/>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50" name="Text Placeholder 49">
            <a:extLst>
              <a:ext uri="{FF2B5EF4-FFF2-40B4-BE49-F238E27FC236}">
                <a16:creationId xmlns:a16="http://schemas.microsoft.com/office/drawing/2014/main" id="{3945DFC3-4EE4-3206-CF08-CED5BEE5F25D}"/>
              </a:ext>
            </a:extLst>
          </p:cNvPr>
          <p:cNvSpPr>
            <a:spLocks noGrp="1"/>
          </p:cNvSpPr>
          <p:nvPr>
            <p:ph type="body" sz="quarter" idx="14" hasCustomPrompt="1"/>
          </p:nvPr>
        </p:nvSpPr>
        <p:spPr>
          <a:xfrm>
            <a:off x="994143" y="5572474"/>
            <a:ext cx="4572000" cy="369332"/>
          </a:xfrm>
        </p:spPr>
        <p:txBody>
          <a:bodyPr/>
          <a:lstStyle>
            <a:lvl1pPr algn="ctr">
              <a:defRPr sz="2400" spc="600">
                <a:latin typeface="Franklin Gothic Medium" panose="020B0603020102020204" pitchFamily="34" charset="0"/>
              </a:defRPr>
            </a:lvl1pPr>
          </a:lstStyle>
          <a:p>
            <a:pPr lvl="0"/>
            <a:r>
              <a:rPr lang="en-US" dirty="0"/>
              <a:t>INTRODUCTION</a:t>
            </a:r>
          </a:p>
        </p:txBody>
      </p:sp>
      <p:sp>
        <p:nvSpPr>
          <p:cNvPr id="48" name="Picture Placeholder 47" descr="Placed alt text for photo here.">
            <a:extLst>
              <a:ext uri="{FF2B5EF4-FFF2-40B4-BE49-F238E27FC236}">
                <a16:creationId xmlns:a16="http://schemas.microsoft.com/office/drawing/2014/main" id="{C63B900A-8C84-D9DE-8535-08A4537B5EBE}"/>
              </a:ext>
            </a:extLst>
          </p:cNvPr>
          <p:cNvSpPr>
            <a:spLocks noGrp="1"/>
          </p:cNvSpPr>
          <p:nvPr>
            <p:ph type="pic" sz="quarter" idx="13"/>
          </p:nvPr>
        </p:nvSpPr>
        <p:spPr>
          <a:xfrm>
            <a:off x="6851650" y="1804876"/>
            <a:ext cx="6410325" cy="7138097"/>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42" name="Text Placeholder 41">
            <a:extLst>
              <a:ext uri="{FF2B5EF4-FFF2-40B4-BE49-F238E27FC236}">
                <a16:creationId xmlns:a16="http://schemas.microsoft.com/office/drawing/2014/main" id="{493918D7-A0BA-918F-2D58-4B82C33D2AE0}"/>
              </a:ext>
            </a:extLst>
          </p:cNvPr>
          <p:cNvSpPr>
            <a:spLocks noGrp="1"/>
          </p:cNvSpPr>
          <p:nvPr>
            <p:ph type="body" sz="quarter" idx="10" hasCustomPrompt="1"/>
          </p:nvPr>
        </p:nvSpPr>
        <p:spPr>
          <a:xfrm>
            <a:off x="5708648" y="9023135"/>
            <a:ext cx="8686800" cy="492443"/>
          </a:xfrm>
        </p:spPr>
        <p:txBody>
          <a:bodyPr/>
          <a:lstStyle>
            <a:lvl1pPr algn="ctr">
              <a:defRPr sz="3200" spc="600">
                <a:latin typeface="Franklin Gothic Medium" panose="020B0603020102020204" pitchFamily="34" charset="0"/>
              </a:defRPr>
            </a:lvl1pPr>
          </a:lstStyle>
          <a:p>
            <a:pPr lvl="0"/>
            <a:r>
              <a:rPr lang="en-US" dirty="0"/>
              <a:t>FIRST LAST NAME</a:t>
            </a:r>
          </a:p>
        </p:txBody>
      </p:sp>
      <p:sp>
        <p:nvSpPr>
          <p:cNvPr id="44" name="Text Placeholder 43">
            <a:extLst>
              <a:ext uri="{FF2B5EF4-FFF2-40B4-BE49-F238E27FC236}">
                <a16:creationId xmlns:a16="http://schemas.microsoft.com/office/drawing/2014/main" id="{D92C8BCB-FB5F-1B2E-45C4-083859ECDA04}"/>
              </a:ext>
            </a:extLst>
          </p:cNvPr>
          <p:cNvSpPr>
            <a:spLocks noGrp="1"/>
          </p:cNvSpPr>
          <p:nvPr>
            <p:ph type="body" sz="quarter" idx="11" hasCustomPrompt="1"/>
          </p:nvPr>
        </p:nvSpPr>
        <p:spPr>
          <a:xfrm>
            <a:off x="6013448" y="9593240"/>
            <a:ext cx="8077200" cy="369332"/>
          </a:xfrm>
        </p:spPr>
        <p:txBody>
          <a:bodyPr/>
          <a:lstStyle>
            <a:lvl1pPr algn="ctr">
              <a:defRPr sz="2400" spc="600">
                <a:solidFill>
                  <a:schemeClr val="bg1"/>
                </a:solidFill>
                <a:latin typeface="Franklin Gothic Medium" panose="020B0603020102020204" pitchFamily="34" charset="0"/>
              </a:defRPr>
            </a:lvl1pPr>
          </a:lstStyle>
          <a:p>
            <a:pPr lvl="0"/>
            <a:r>
              <a:rPr lang="en-US" dirty="0"/>
              <a:t>Primary Title Line</a:t>
            </a:r>
          </a:p>
        </p:txBody>
      </p:sp>
      <p:sp>
        <p:nvSpPr>
          <p:cNvPr id="46" name="Text Placeholder 45">
            <a:extLst>
              <a:ext uri="{FF2B5EF4-FFF2-40B4-BE49-F238E27FC236}">
                <a16:creationId xmlns:a16="http://schemas.microsoft.com/office/drawing/2014/main" id="{E6D8635B-96A3-8179-F562-122F525E7E8E}"/>
              </a:ext>
            </a:extLst>
          </p:cNvPr>
          <p:cNvSpPr>
            <a:spLocks noGrp="1"/>
          </p:cNvSpPr>
          <p:nvPr>
            <p:ph type="body" sz="quarter" idx="12" hasCustomPrompt="1"/>
          </p:nvPr>
        </p:nvSpPr>
        <p:spPr>
          <a:xfrm>
            <a:off x="5509206" y="10042734"/>
            <a:ext cx="9085684" cy="307777"/>
          </a:xfrm>
        </p:spPr>
        <p:txBody>
          <a:bodyPr/>
          <a:lstStyle>
            <a:lvl1pPr algn="ctr">
              <a:defRPr sz="2000" b="0" spc="600">
                <a:solidFill>
                  <a:schemeClr val="bg1"/>
                </a:solidFill>
                <a:latin typeface="Franklin Gothic Medium" panose="020B0603020102020204" pitchFamily="34" charset="0"/>
              </a:defRPr>
            </a:lvl1pPr>
          </a:lstStyle>
          <a:p>
            <a:pPr lvl="0"/>
            <a:r>
              <a:rPr lang="en-US" dirty="0"/>
              <a:t>SECOND TITLE LINE IF NEEDED</a:t>
            </a:r>
          </a:p>
        </p:txBody>
      </p:sp>
      <p:sp>
        <p:nvSpPr>
          <p:cNvPr id="51" name="object 32">
            <a:extLst>
              <a:ext uri="{FF2B5EF4-FFF2-40B4-BE49-F238E27FC236}">
                <a16:creationId xmlns:a16="http://schemas.microsoft.com/office/drawing/2014/main" id="{CD77EB5C-CDAC-E932-1055-175D30D5AB6E}"/>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dirty="0">
              <a:latin typeface="Obviously-WideSemi"/>
              <a:cs typeface="Obviously-WideSem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Two peopl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A2B26AE-1680-0D12-9A29-E5FF33A2178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grpSp>
        <p:nvGrpSpPr>
          <p:cNvPr id="44" name="object 5">
            <a:extLst>
              <a:ext uri="{FF2B5EF4-FFF2-40B4-BE49-F238E27FC236}">
                <a16:creationId xmlns:a16="http://schemas.microsoft.com/office/drawing/2014/main" id="{50CB8313-AAB6-6AB4-3E0F-42D2BA1BC77B}"/>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47" name="object 8">
              <a:extLst>
                <a:ext uri="{FF2B5EF4-FFF2-40B4-BE49-F238E27FC236}">
                  <a16:creationId xmlns:a16="http://schemas.microsoft.com/office/drawing/2014/main" id="{183FE35A-254F-5F47-407E-18309FA4D62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a:p>
          </p:txBody>
        </p:sp>
        <p:sp>
          <p:nvSpPr>
            <p:cNvPr id="48" name="object 9">
              <a:extLst>
                <a:ext uri="{FF2B5EF4-FFF2-40B4-BE49-F238E27FC236}">
                  <a16:creationId xmlns:a16="http://schemas.microsoft.com/office/drawing/2014/main" id="{67DE014D-E881-9AD9-802D-580DE770EA1A}"/>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a:p>
          </p:txBody>
        </p:sp>
        <p:sp>
          <p:nvSpPr>
            <p:cNvPr id="49" name="object 10">
              <a:extLst>
                <a:ext uri="{FF2B5EF4-FFF2-40B4-BE49-F238E27FC236}">
                  <a16:creationId xmlns:a16="http://schemas.microsoft.com/office/drawing/2014/main" id="{C5ED915C-1C00-5410-C1D4-425CB4F7E0C3}"/>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50" name="object 11">
              <a:extLst>
                <a:ext uri="{FF2B5EF4-FFF2-40B4-BE49-F238E27FC236}">
                  <a16:creationId xmlns:a16="http://schemas.microsoft.com/office/drawing/2014/main" id="{0011C86A-304D-7CBB-45B7-5C4BE379D24E}"/>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51" name="object 12">
              <a:extLst>
                <a:ext uri="{FF2B5EF4-FFF2-40B4-BE49-F238E27FC236}">
                  <a16:creationId xmlns:a16="http://schemas.microsoft.com/office/drawing/2014/main" id="{054F3E72-C76E-3A51-91F7-0F9382CCDFDE}"/>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52" name="object 13">
              <a:extLst>
                <a:ext uri="{FF2B5EF4-FFF2-40B4-BE49-F238E27FC236}">
                  <a16:creationId xmlns:a16="http://schemas.microsoft.com/office/drawing/2014/main" id="{3FEF9156-4ABE-28C3-A3A7-C7830957AC0E}"/>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a:p>
          </p:txBody>
        </p:sp>
        <p:sp>
          <p:nvSpPr>
            <p:cNvPr id="53" name="object 14">
              <a:extLst>
                <a:ext uri="{FF2B5EF4-FFF2-40B4-BE49-F238E27FC236}">
                  <a16:creationId xmlns:a16="http://schemas.microsoft.com/office/drawing/2014/main" id="{4CDC021C-C726-26FA-E3AF-0BB32EEF8CCF}"/>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54" name="object 15">
              <a:extLst>
                <a:ext uri="{FF2B5EF4-FFF2-40B4-BE49-F238E27FC236}">
                  <a16:creationId xmlns:a16="http://schemas.microsoft.com/office/drawing/2014/main" id="{57DA875F-00B9-2C5E-E6E1-87193B298B90}"/>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55" name="object 16">
              <a:extLst>
                <a:ext uri="{FF2B5EF4-FFF2-40B4-BE49-F238E27FC236}">
                  <a16:creationId xmlns:a16="http://schemas.microsoft.com/office/drawing/2014/main" id="{825318B6-03A8-F5AB-96CC-E933CCA9E634}"/>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56" name="object 17">
              <a:extLst>
                <a:ext uri="{FF2B5EF4-FFF2-40B4-BE49-F238E27FC236}">
                  <a16:creationId xmlns:a16="http://schemas.microsoft.com/office/drawing/2014/main" id="{03F065E7-EF9A-05EB-98DC-EB8568AE1716}"/>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57" name="object 18">
              <a:extLst>
                <a:ext uri="{FF2B5EF4-FFF2-40B4-BE49-F238E27FC236}">
                  <a16:creationId xmlns:a16="http://schemas.microsoft.com/office/drawing/2014/main" id="{06431B00-9608-33FB-154F-61C856A67B71}"/>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58" name="object 19">
              <a:extLst>
                <a:ext uri="{FF2B5EF4-FFF2-40B4-BE49-F238E27FC236}">
                  <a16:creationId xmlns:a16="http://schemas.microsoft.com/office/drawing/2014/main" id="{D39B6E83-1671-9BA9-8FB7-46AFE1B3A8B9}"/>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a:p>
          </p:txBody>
        </p:sp>
        <p:sp>
          <p:nvSpPr>
            <p:cNvPr id="59" name="object 20">
              <a:extLst>
                <a:ext uri="{FF2B5EF4-FFF2-40B4-BE49-F238E27FC236}">
                  <a16:creationId xmlns:a16="http://schemas.microsoft.com/office/drawing/2014/main" id="{372CB0C7-C6F1-98B4-9D62-D941288076F7}"/>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60" name="object 21">
              <a:extLst>
                <a:ext uri="{FF2B5EF4-FFF2-40B4-BE49-F238E27FC236}">
                  <a16:creationId xmlns:a16="http://schemas.microsoft.com/office/drawing/2014/main" id="{E4433ECB-631F-CF2A-203A-C0A3D6F16D52}"/>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61" name="object 22">
              <a:extLst>
                <a:ext uri="{FF2B5EF4-FFF2-40B4-BE49-F238E27FC236}">
                  <a16:creationId xmlns:a16="http://schemas.microsoft.com/office/drawing/2014/main" id="{E6D27E7C-CAC0-98B6-77CD-82FCB7FD830B}"/>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a:p>
          </p:txBody>
        </p:sp>
        <p:sp>
          <p:nvSpPr>
            <p:cNvPr id="62" name="object 23">
              <a:extLst>
                <a:ext uri="{FF2B5EF4-FFF2-40B4-BE49-F238E27FC236}">
                  <a16:creationId xmlns:a16="http://schemas.microsoft.com/office/drawing/2014/main" id="{72C52A54-66A0-20CF-61CD-46E34F776DE4}"/>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63" name="object 24">
              <a:extLst>
                <a:ext uri="{FF2B5EF4-FFF2-40B4-BE49-F238E27FC236}">
                  <a16:creationId xmlns:a16="http://schemas.microsoft.com/office/drawing/2014/main" id="{80E6D52A-83D0-6FBA-4F81-253E18305CF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64" name="object 25">
              <a:extLst>
                <a:ext uri="{FF2B5EF4-FFF2-40B4-BE49-F238E27FC236}">
                  <a16:creationId xmlns:a16="http://schemas.microsoft.com/office/drawing/2014/main" id="{8BCBD360-B9A9-2AE2-C91E-3B1D6A6AFC04}"/>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65" name="object 26">
              <a:extLst>
                <a:ext uri="{FF2B5EF4-FFF2-40B4-BE49-F238E27FC236}">
                  <a16:creationId xmlns:a16="http://schemas.microsoft.com/office/drawing/2014/main" id="{F47C889C-DAA6-5AF3-7CE7-653911B5211D}"/>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66" name="object 27">
              <a:extLst>
                <a:ext uri="{FF2B5EF4-FFF2-40B4-BE49-F238E27FC236}">
                  <a16:creationId xmlns:a16="http://schemas.microsoft.com/office/drawing/2014/main" id="{350FC70A-E0E2-446F-571F-89885C83F55F}"/>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67" name="object 28">
              <a:extLst>
                <a:ext uri="{FF2B5EF4-FFF2-40B4-BE49-F238E27FC236}">
                  <a16:creationId xmlns:a16="http://schemas.microsoft.com/office/drawing/2014/main" id="{1A292D1B-AB46-874F-CD93-D23709FA98A5}"/>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a:p>
          </p:txBody>
        </p:sp>
        <p:sp>
          <p:nvSpPr>
            <p:cNvPr id="68" name="object 29">
              <a:extLst>
                <a:ext uri="{FF2B5EF4-FFF2-40B4-BE49-F238E27FC236}">
                  <a16:creationId xmlns:a16="http://schemas.microsoft.com/office/drawing/2014/main" id="{8B31B648-B802-3CF0-1BD3-28CFEEBD2F8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73" name="Text Placeholder 49">
            <a:extLst>
              <a:ext uri="{FF2B5EF4-FFF2-40B4-BE49-F238E27FC236}">
                <a16:creationId xmlns:a16="http://schemas.microsoft.com/office/drawing/2014/main" id="{86F0052F-1186-F4CD-3C54-542BAFF9F034}"/>
              </a:ext>
            </a:extLst>
          </p:cNvPr>
          <p:cNvSpPr>
            <a:spLocks noGrp="1"/>
          </p:cNvSpPr>
          <p:nvPr>
            <p:ph type="body" sz="quarter" idx="14" hasCustomPrompt="1"/>
          </p:nvPr>
        </p:nvSpPr>
        <p:spPr>
          <a:xfrm>
            <a:off x="1016600" y="5513943"/>
            <a:ext cx="4572000" cy="369332"/>
          </a:xfrm>
        </p:spPr>
        <p:txBody>
          <a:bodyPr/>
          <a:lstStyle>
            <a:lvl1pPr algn="ctr">
              <a:defRPr sz="2400" spc="600">
                <a:latin typeface="Franklin Gothic Medium" panose="020B0603020102020204" pitchFamily="34" charset="0"/>
              </a:defRPr>
            </a:lvl1pPr>
          </a:lstStyle>
          <a:p>
            <a:pPr lvl="0"/>
            <a:r>
              <a:rPr lang="en-US" dirty="0"/>
              <a:t>INTRODUCTIONS</a:t>
            </a:r>
          </a:p>
        </p:txBody>
      </p:sp>
      <p:sp>
        <p:nvSpPr>
          <p:cNvPr id="72" name="Picture Placeholder 47" descr="Placed alt text for photo here.">
            <a:extLst>
              <a:ext uri="{FF2B5EF4-FFF2-40B4-BE49-F238E27FC236}">
                <a16:creationId xmlns:a16="http://schemas.microsoft.com/office/drawing/2014/main" id="{2D02BFEC-6693-3076-2059-5BD2C2AD49FF}"/>
              </a:ext>
            </a:extLst>
          </p:cNvPr>
          <p:cNvSpPr>
            <a:spLocks noGrp="1"/>
          </p:cNvSpPr>
          <p:nvPr>
            <p:ph type="pic" sz="quarter" idx="13"/>
          </p:nvPr>
        </p:nvSpPr>
        <p:spPr>
          <a:xfrm>
            <a:off x="8035937" y="2836239"/>
            <a:ext cx="4247947" cy="5523042"/>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70" name="Text Placeholder 41">
            <a:extLst>
              <a:ext uri="{FF2B5EF4-FFF2-40B4-BE49-F238E27FC236}">
                <a16:creationId xmlns:a16="http://schemas.microsoft.com/office/drawing/2014/main" id="{B061C586-C91C-F525-B6EC-38560BD35009}"/>
              </a:ext>
            </a:extLst>
          </p:cNvPr>
          <p:cNvSpPr>
            <a:spLocks noGrp="1"/>
          </p:cNvSpPr>
          <p:nvPr>
            <p:ph type="body" sz="quarter" idx="10" hasCustomPrompt="1"/>
          </p:nvPr>
        </p:nvSpPr>
        <p:spPr>
          <a:xfrm>
            <a:off x="8070850" y="8464224"/>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71" name="Text Placeholder 43">
            <a:extLst>
              <a:ext uri="{FF2B5EF4-FFF2-40B4-BE49-F238E27FC236}">
                <a16:creationId xmlns:a16="http://schemas.microsoft.com/office/drawing/2014/main" id="{01D663F1-02AE-CC2B-015A-CBA62362C5F6}"/>
              </a:ext>
            </a:extLst>
          </p:cNvPr>
          <p:cNvSpPr>
            <a:spLocks noGrp="1"/>
          </p:cNvSpPr>
          <p:nvPr>
            <p:ph type="body" sz="quarter" idx="11" hasCustomPrompt="1"/>
          </p:nvPr>
        </p:nvSpPr>
        <p:spPr>
          <a:xfrm>
            <a:off x="8070851" y="9210842"/>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76" name="Picture Placeholder 47" descr="Placed alt text for photo here.">
            <a:extLst>
              <a:ext uri="{FF2B5EF4-FFF2-40B4-BE49-F238E27FC236}">
                <a16:creationId xmlns:a16="http://schemas.microsoft.com/office/drawing/2014/main" id="{F6D09DEA-C405-F18F-27CE-F1B7B1A79F6F}"/>
              </a:ext>
            </a:extLst>
          </p:cNvPr>
          <p:cNvSpPr>
            <a:spLocks noGrp="1"/>
          </p:cNvSpPr>
          <p:nvPr>
            <p:ph type="pic" sz="quarter" idx="17"/>
          </p:nvPr>
        </p:nvSpPr>
        <p:spPr>
          <a:xfrm>
            <a:off x="13500303" y="2825343"/>
            <a:ext cx="4247947" cy="5523042"/>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74" name="Text Placeholder 41">
            <a:extLst>
              <a:ext uri="{FF2B5EF4-FFF2-40B4-BE49-F238E27FC236}">
                <a16:creationId xmlns:a16="http://schemas.microsoft.com/office/drawing/2014/main" id="{58568516-46DA-FD2C-0224-8122E9160E13}"/>
              </a:ext>
            </a:extLst>
          </p:cNvPr>
          <p:cNvSpPr>
            <a:spLocks noGrp="1"/>
          </p:cNvSpPr>
          <p:nvPr>
            <p:ph type="body" sz="quarter" idx="15" hasCustomPrompt="1"/>
          </p:nvPr>
        </p:nvSpPr>
        <p:spPr>
          <a:xfrm>
            <a:off x="13546233" y="8451365"/>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75" name="Text Placeholder 43">
            <a:extLst>
              <a:ext uri="{FF2B5EF4-FFF2-40B4-BE49-F238E27FC236}">
                <a16:creationId xmlns:a16="http://schemas.microsoft.com/office/drawing/2014/main" id="{B5092B4D-E690-716E-11DB-7C5E9A99618F}"/>
              </a:ext>
            </a:extLst>
          </p:cNvPr>
          <p:cNvSpPr>
            <a:spLocks noGrp="1"/>
          </p:cNvSpPr>
          <p:nvPr>
            <p:ph type="body" sz="quarter" idx="16" hasCustomPrompt="1"/>
          </p:nvPr>
        </p:nvSpPr>
        <p:spPr>
          <a:xfrm>
            <a:off x="13546234" y="9197983"/>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69" name="object 30">
            <a:extLst>
              <a:ext uri="{FF2B5EF4-FFF2-40B4-BE49-F238E27FC236}">
                <a16:creationId xmlns:a16="http://schemas.microsoft.com/office/drawing/2014/main" id="{00DF3434-4B76-C93C-02CE-FDA55277BA48}"/>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a:latin typeface="Obviously-WideSemi"/>
              <a:cs typeface="Obviously-WideSem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hree people">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2F5BE66-1379-D5EF-3FE7-99ABF8EE427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grpSp>
        <p:nvGrpSpPr>
          <p:cNvPr id="7" name="object 3">
            <a:extLst>
              <a:ext uri="{FF2B5EF4-FFF2-40B4-BE49-F238E27FC236}">
                <a16:creationId xmlns:a16="http://schemas.microsoft.com/office/drawing/2014/main" id="{50EF8536-93A9-A6AE-07F4-F6FDF07240B1}"/>
              </a:ext>
              <a:ext uri="{C183D7F6-B498-43B3-948B-1728B52AA6E4}">
                <adec:decorative xmlns:adec="http://schemas.microsoft.com/office/drawing/2017/decorative" val="1"/>
              </a:ext>
            </a:extLst>
          </p:cNvPr>
          <p:cNvGrpSpPr/>
          <p:nvPr userDrawn="1"/>
        </p:nvGrpSpPr>
        <p:grpSpPr>
          <a:xfrm>
            <a:off x="240378" y="4483837"/>
            <a:ext cx="19200675" cy="2548833"/>
            <a:chOff x="240378" y="4483837"/>
            <a:chExt cx="19200675" cy="2548833"/>
          </a:xfrm>
        </p:grpSpPr>
        <p:sp>
          <p:nvSpPr>
            <p:cNvPr id="11" name="object 7">
              <a:extLst>
                <a:ext uri="{FF2B5EF4-FFF2-40B4-BE49-F238E27FC236}">
                  <a16:creationId xmlns:a16="http://schemas.microsoft.com/office/drawing/2014/main" id="{798A87CF-2115-BD19-B02A-C40BB0BAAE50}"/>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rgbClr val="F26A36"/>
              </a:solidFill>
            </a:ln>
          </p:spPr>
          <p:txBody>
            <a:bodyPr wrap="square" lIns="0" tIns="0" rIns="0" bIns="0" rtlCol="0"/>
            <a:lstStyle/>
            <a:p>
              <a:endParaRPr/>
            </a:p>
          </p:txBody>
        </p:sp>
        <p:sp>
          <p:nvSpPr>
            <p:cNvPr id="12" name="object 8">
              <a:extLst>
                <a:ext uri="{FF2B5EF4-FFF2-40B4-BE49-F238E27FC236}">
                  <a16:creationId xmlns:a16="http://schemas.microsoft.com/office/drawing/2014/main" id="{78DBCA7A-8AC6-63F0-7437-BB443622AE4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rgbClr val="F26A36"/>
              </a:solidFill>
            </a:ln>
          </p:spPr>
          <p:txBody>
            <a:bodyPr wrap="square" lIns="0" tIns="0" rIns="0" bIns="0" rtlCol="0"/>
            <a:lstStyle/>
            <a:p>
              <a:endParaRPr/>
            </a:p>
          </p:txBody>
        </p:sp>
        <p:sp>
          <p:nvSpPr>
            <p:cNvPr id="13" name="object 9">
              <a:extLst>
                <a:ext uri="{FF2B5EF4-FFF2-40B4-BE49-F238E27FC236}">
                  <a16:creationId xmlns:a16="http://schemas.microsoft.com/office/drawing/2014/main" id="{EB1859A4-7A70-2499-4BB7-42B4680B0489}"/>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14" name="object 10">
              <a:extLst>
                <a:ext uri="{FF2B5EF4-FFF2-40B4-BE49-F238E27FC236}">
                  <a16:creationId xmlns:a16="http://schemas.microsoft.com/office/drawing/2014/main" id="{4BBE2630-2A3E-2942-58E4-CBE2D11A1767}"/>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5" name="object 11">
              <a:extLst>
                <a:ext uri="{FF2B5EF4-FFF2-40B4-BE49-F238E27FC236}">
                  <a16:creationId xmlns:a16="http://schemas.microsoft.com/office/drawing/2014/main" id="{38113B27-C9DF-22E9-4366-BB2DCB465F08}"/>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rgbClr val="F26A36"/>
              </a:solidFill>
            </a:ln>
          </p:spPr>
          <p:txBody>
            <a:bodyPr wrap="square" lIns="0" tIns="0" rIns="0" bIns="0" rtlCol="0"/>
            <a:lstStyle/>
            <a:p>
              <a:endParaRPr/>
            </a:p>
          </p:txBody>
        </p:sp>
        <p:sp>
          <p:nvSpPr>
            <p:cNvPr id="16" name="object 12">
              <a:extLst>
                <a:ext uri="{FF2B5EF4-FFF2-40B4-BE49-F238E27FC236}">
                  <a16:creationId xmlns:a16="http://schemas.microsoft.com/office/drawing/2014/main" id="{84B70AC8-3512-267B-D2EF-1CF61FE732A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rgbClr val="F26A36"/>
              </a:solidFill>
            </a:ln>
          </p:spPr>
          <p:txBody>
            <a:bodyPr wrap="square" lIns="0" tIns="0" rIns="0" bIns="0" rtlCol="0"/>
            <a:lstStyle/>
            <a:p>
              <a:endParaRPr/>
            </a:p>
          </p:txBody>
        </p:sp>
        <p:sp>
          <p:nvSpPr>
            <p:cNvPr id="17" name="object 13">
              <a:extLst>
                <a:ext uri="{FF2B5EF4-FFF2-40B4-BE49-F238E27FC236}">
                  <a16:creationId xmlns:a16="http://schemas.microsoft.com/office/drawing/2014/main" id="{9ADB1C1A-D058-B648-F7D6-6A5F03231421}"/>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rgbClr val="F26A36"/>
              </a:solidFill>
            </a:ln>
          </p:spPr>
          <p:txBody>
            <a:bodyPr wrap="square" lIns="0" tIns="0" rIns="0" bIns="0" rtlCol="0"/>
            <a:lstStyle/>
            <a:p>
              <a:endParaRPr/>
            </a:p>
          </p:txBody>
        </p:sp>
        <p:sp>
          <p:nvSpPr>
            <p:cNvPr id="18" name="object 14">
              <a:extLst>
                <a:ext uri="{FF2B5EF4-FFF2-40B4-BE49-F238E27FC236}">
                  <a16:creationId xmlns:a16="http://schemas.microsoft.com/office/drawing/2014/main" id="{EE770B99-471E-2709-0D46-470B2E997DB3}"/>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19" name="object 15">
              <a:extLst>
                <a:ext uri="{FF2B5EF4-FFF2-40B4-BE49-F238E27FC236}">
                  <a16:creationId xmlns:a16="http://schemas.microsoft.com/office/drawing/2014/main" id="{30B23508-7F28-0C86-A36D-1A146D9856A1}"/>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rgbClr val="F26A36"/>
              </a:solidFill>
            </a:ln>
          </p:spPr>
          <p:txBody>
            <a:bodyPr wrap="square" lIns="0" tIns="0" rIns="0" bIns="0" rtlCol="0"/>
            <a:lstStyle/>
            <a:p>
              <a:endParaRPr/>
            </a:p>
          </p:txBody>
        </p:sp>
        <p:sp>
          <p:nvSpPr>
            <p:cNvPr id="20" name="object 16">
              <a:extLst>
                <a:ext uri="{FF2B5EF4-FFF2-40B4-BE49-F238E27FC236}">
                  <a16:creationId xmlns:a16="http://schemas.microsoft.com/office/drawing/2014/main" id="{74FBB817-686F-47A1-1C06-6A686E9376D1}"/>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rgbClr val="F26A36"/>
              </a:solidFill>
            </a:ln>
          </p:spPr>
          <p:txBody>
            <a:bodyPr wrap="square" lIns="0" tIns="0" rIns="0" bIns="0" rtlCol="0"/>
            <a:lstStyle/>
            <a:p>
              <a:endParaRPr/>
            </a:p>
          </p:txBody>
        </p:sp>
        <p:sp>
          <p:nvSpPr>
            <p:cNvPr id="21" name="object 17">
              <a:extLst>
                <a:ext uri="{FF2B5EF4-FFF2-40B4-BE49-F238E27FC236}">
                  <a16:creationId xmlns:a16="http://schemas.microsoft.com/office/drawing/2014/main" id="{17A23284-20F0-E7E6-8479-79EAB397E10C}"/>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rgbClr val="F26A36"/>
              </a:solidFill>
            </a:ln>
          </p:spPr>
          <p:txBody>
            <a:bodyPr wrap="square" lIns="0" tIns="0" rIns="0" bIns="0" rtlCol="0"/>
            <a:lstStyle/>
            <a:p>
              <a:endParaRPr/>
            </a:p>
          </p:txBody>
        </p:sp>
        <p:sp>
          <p:nvSpPr>
            <p:cNvPr id="22" name="object 18">
              <a:extLst>
                <a:ext uri="{FF2B5EF4-FFF2-40B4-BE49-F238E27FC236}">
                  <a16:creationId xmlns:a16="http://schemas.microsoft.com/office/drawing/2014/main" id="{E1017550-36EA-CFA5-45D9-94F73130DF27}"/>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rgbClr val="F26A36"/>
              </a:solidFill>
            </a:ln>
          </p:spPr>
          <p:txBody>
            <a:bodyPr wrap="square" lIns="0" tIns="0" rIns="0" bIns="0" rtlCol="0"/>
            <a:lstStyle/>
            <a:p>
              <a:endParaRPr/>
            </a:p>
          </p:txBody>
        </p:sp>
        <p:sp>
          <p:nvSpPr>
            <p:cNvPr id="23" name="object 19">
              <a:extLst>
                <a:ext uri="{FF2B5EF4-FFF2-40B4-BE49-F238E27FC236}">
                  <a16:creationId xmlns:a16="http://schemas.microsoft.com/office/drawing/2014/main" id="{5A68DB7D-F5D4-A30B-F443-96C24B8DACA7}"/>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rgbClr val="F26A36"/>
              </a:solidFill>
            </a:ln>
          </p:spPr>
          <p:txBody>
            <a:bodyPr wrap="square" lIns="0" tIns="0" rIns="0" bIns="0" rtlCol="0"/>
            <a:lstStyle/>
            <a:p>
              <a:endParaRPr/>
            </a:p>
          </p:txBody>
        </p:sp>
        <p:sp>
          <p:nvSpPr>
            <p:cNvPr id="24" name="object 20">
              <a:extLst>
                <a:ext uri="{FF2B5EF4-FFF2-40B4-BE49-F238E27FC236}">
                  <a16:creationId xmlns:a16="http://schemas.microsoft.com/office/drawing/2014/main" id="{F0F7B5C5-C43D-BAAF-66FF-28D5417AD58D}"/>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rgbClr val="F26A36"/>
              </a:solidFill>
            </a:ln>
          </p:spPr>
          <p:txBody>
            <a:bodyPr wrap="square" lIns="0" tIns="0" rIns="0" bIns="0" rtlCol="0"/>
            <a:lstStyle/>
            <a:p>
              <a:endParaRPr/>
            </a:p>
          </p:txBody>
        </p:sp>
        <p:sp>
          <p:nvSpPr>
            <p:cNvPr id="25" name="object 21">
              <a:extLst>
                <a:ext uri="{FF2B5EF4-FFF2-40B4-BE49-F238E27FC236}">
                  <a16:creationId xmlns:a16="http://schemas.microsoft.com/office/drawing/2014/main" id="{D2BE856B-F970-4731-7092-7A0E37C2ED3D}"/>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rgbClr val="F26A36"/>
              </a:solidFill>
            </a:ln>
          </p:spPr>
          <p:txBody>
            <a:bodyPr wrap="square" lIns="0" tIns="0" rIns="0" bIns="0" rtlCol="0"/>
            <a:lstStyle/>
            <a:p>
              <a:endParaRPr/>
            </a:p>
          </p:txBody>
        </p:sp>
        <p:sp>
          <p:nvSpPr>
            <p:cNvPr id="26" name="object 22">
              <a:extLst>
                <a:ext uri="{FF2B5EF4-FFF2-40B4-BE49-F238E27FC236}">
                  <a16:creationId xmlns:a16="http://schemas.microsoft.com/office/drawing/2014/main" id="{9B18BC20-9C2F-A7FD-23F3-678D8B242D10}"/>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7" name="object 23">
              <a:extLst>
                <a:ext uri="{FF2B5EF4-FFF2-40B4-BE49-F238E27FC236}">
                  <a16:creationId xmlns:a16="http://schemas.microsoft.com/office/drawing/2014/main" id="{D69EB8F2-3615-9ED0-C0D6-F71E03DD1C7A}"/>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rgbClr val="F26A36"/>
              </a:solidFill>
            </a:ln>
          </p:spPr>
          <p:txBody>
            <a:bodyPr wrap="square" lIns="0" tIns="0" rIns="0" bIns="0" rtlCol="0"/>
            <a:lstStyle/>
            <a:p>
              <a:endParaRPr/>
            </a:p>
          </p:txBody>
        </p:sp>
        <p:sp>
          <p:nvSpPr>
            <p:cNvPr id="28" name="object 24">
              <a:extLst>
                <a:ext uri="{FF2B5EF4-FFF2-40B4-BE49-F238E27FC236}">
                  <a16:creationId xmlns:a16="http://schemas.microsoft.com/office/drawing/2014/main" id="{2B2B8166-DBD9-942C-EF37-5E067D100650}"/>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29" name="object 25">
              <a:extLst>
                <a:ext uri="{FF2B5EF4-FFF2-40B4-BE49-F238E27FC236}">
                  <a16:creationId xmlns:a16="http://schemas.microsoft.com/office/drawing/2014/main" id="{4443375C-A5DC-E103-197B-E9879AADF95A}"/>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rgbClr val="F26A36"/>
              </a:solidFill>
            </a:ln>
          </p:spPr>
          <p:txBody>
            <a:bodyPr wrap="square" lIns="0" tIns="0" rIns="0" bIns="0" rtlCol="0"/>
            <a:lstStyle/>
            <a:p>
              <a:endParaRPr/>
            </a:p>
          </p:txBody>
        </p:sp>
        <p:sp>
          <p:nvSpPr>
            <p:cNvPr id="30" name="object 26">
              <a:extLst>
                <a:ext uri="{FF2B5EF4-FFF2-40B4-BE49-F238E27FC236}">
                  <a16:creationId xmlns:a16="http://schemas.microsoft.com/office/drawing/2014/main" id="{644BC04C-DB99-CAE4-D440-CE0684A3F9E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rgbClr val="F26A36"/>
              </a:solidFill>
            </a:ln>
          </p:spPr>
          <p:txBody>
            <a:bodyPr wrap="square" lIns="0" tIns="0" rIns="0" bIns="0" rtlCol="0"/>
            <a:lstStyle/>
            <a:p>
              <a:endParaRPr/>
            </a:p>
          </p:txBody>
        </p:sp>
        <p:sp>
          <p:nvSpPr>
            <p:cNvPr id="31" name="object 27">
              <a:extLst>
                <a:ext uri="{FF2B5EF4-FFF2-40B4-BE49-F238E27FC236}">
                  <a16:creationId xmlns:a16="http://schemas.microsoft.com/office/drawing/2014/main" id="{06A9E553-C8D1-EC96-A16B-32E9188AD568}"/>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rgbClr val="F26A36"/>
              </a:solidFill>
            </a:ln>
          </p:spPr>
          <p:txBody>
            <a:bodyPr wrap="square" lIns="0" tIns="0" rIns="0" bIns="0" rtlCol="0"/>
            <a:lstStyle/>
            <a:p>
              <a:endParaRPr/>
            </a:p>
          </p:txBody>
        </p:sp>
        <p:sp>
          <p:nvSpPr>
            <p:cNvPr id="32" name="object 28">
              <a:extLst>
                <a:ext uri="{FF2B5EF4-FFF2-40B4-BE49-F238E27FC236}">
                  <a16:creationId xmlns:a16="http://schemas.microsoft.com/office/drawing/2014/main" id="{41447B87-86D3-B67C-473C-C8EE46D94308}"/>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rgbClr val="F26A36"/>
              </a:solidFill>
            </a:ln>
          </p:spPr>
          <p:txBody>
            <a:bodyPr wrap="square" lIns="0" tIns="0" rIns="0" bIns="0" rtlCol="0"/>
            <a:lstStyle/>
            <a:p>
              <a:endParaRPr/>
            </a:p>
          </p:txBody>
        </p:sp>
      </p:grpSp>
      <p:sp>
        <p:nvSpPr>
          <p:cNvPr id="42" name="Text Placeholder 49">
            <a:extLst>
              <a:ext uri="{FF2B5EF4-FFF2-40B4-BE49-F238E27FC236}">
                <a16:creationId xmlns:a16="http://schemas.microsoft.com/office/drawing/2014/main" id="{06FA6656-CE7D-3FA5-AC46-E86EAB3518BC}"/>
              </a:ext>
            </a:extLst>
          </p:cNvPr>
          <p:cNvSpPr>
            <a:spLocks noGrp="1"/>
          </p:cNvSpPr>
          <p:nvPr>
            <p:ph type="body" sz="quarter" idx="14" hasCustomPrompt="1"/>
          </p:nvPr>
        </p:nvSpPr>
        <p:spPr>
          <a:xfrm>
            <a:off x="1016600" y="5513943"/>
            <a:ext cx="4572000" cy="369332"/>
          </a:xfrm>
        </p:spPr>
        <p:txBody>
          <a:bodyPr/>
          <a:lstStyle>
            <a:lvl1pPr algn="ctr">
              <a:defRPr sz="2400" spc="600">
                <a:latin typeface="Franklin Gothic Medium" panose="020B0603020102020204" pitchFamily="34" charset="0"/>
              </a:defRPr>
            </a:lvl1pPr>
          </a:lstStyle>
          <a:p>
            <a:pPr lvl="0"/>
            <a:r>
              <a:rPr lang="en-US" dirty="0"/>
              <a:t>INTRODUCTIONS</a:t>
            </a:r>
          </a:p>
        </p:txBody>
      </p:sp>
      <p:sp>
        <p:nvSpPr>
          <p:cNvPr id="41" name="Picture Placeholder 47" descr="Placed alt text for photo here.">
            <a:extLst>
              <a:ext uri="{FF2B5EF4-FFF2-40B4-BE49-F238E27FC236}">
                <a16:creationId xmlns:a16="http://schemas.microsoft.com/office/drawing/2014/main" id="{1B0FE2A7-8759-BAA8-6900-87B113B6C19F}"/>
              </a:ext>
            </a:extLst>
          </p:cNvPr>
          <p:cNvSpPr>
            <a:spLocks noGrp="1"/>
          </p:cNvSpPr>
          <p:nvPr>
            <p:ph type="pic" sz="quarter" idx="13"/>
          </p:nvPr>
        </p:nvSpPr>
        <p:spPr>
          <a:xfrm>
            <a:off x="7994650" y="2833174"/>
            <a:ext cx="2849604" cy="5512146"/>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38" name="Text Placeholder 41">
            <a:extLst>
              <a:ext uri="{FF2B5EF4-FFF2-40B4-BE49-F238E27FC236}">
                <a16:creationId xmlns:a16="http://schemas.microsoft.com/office/drawing/2014/main" id="{A061BEB2-9910-F544-9CE2-AC77A0F59142}"/>
              </a:ext>
            </a:extLst>
          </p:cNvPr>
          <p:cNvSpPr>
            <a:spLocks noGrp="1"/>
          </p:cNvSpPr>
          <p:nvPr>
            <p:ph type="body" sz="quarter" idx="10" hasCustomPrompt="1"/>
          </p:nvPr>
        </p:nvSpPr>
        <p:spPr>
          <a:xfrm>
            <a:off x="7994650"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39" name="Text Placeholder 43">
            <a:extLst>
              <a:ext uri="{FF2B5EF4-FFF2-40B4-BE49-F238E27FC236}">
                <a16:creationId xmlns:a16="http://schemas.microsoft.com/office/drawing/2014/main" id="{34764D1B-B531-98F0-97BA-B8625CC1FF2F}"/>
              </a:ext>
            </a:extLst>
          </p:cNvPr>
          <p:cNvSpPr>
            <a:spLocks noGrp="1"/>
          </p:cNvSpPr>
          <p:nvPr>
            <p:ph type="body" sz="quarter" idx="11" hasCustomPrompt="1"/>
          </p:nvPr>
        </p:nvSpPr>
        <p:spPr>
          <a:xfrm>
            <a:off x="7994651"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43" name="Picture Placeholder 47" descr="Placed alt text for photo here.">
            <a:extLst>
              <a:ext uri="{FF2B5EF4-FFF2-40B4-BE49-F238E27FC236}">
                <a16:creationId xmlns:a16="http://schemas.microsoft.com/office/drawing/2014/main" id="{3CAE4227-61CA-42ED-BF3F-3DC45D5FCF30}"/>
              </a:ext>
            </a:extLst>
          </p:cNvPr>
          <p:cNvSpPr>
            <a:spLocks noGrp="1"/>
          </p:cNvSpPr>
          <p:nvPr>
            <p:ph type="pic" sz="quarter" idx="15"/>
          </p:nvPr>
        </p:nvSpPr>
        <p:spPr>
          <a:xfrm>
            <a:off x="12136992" y="2833174"/>
            <a:ext cx="2849604" cy="5512146"/>
          </a:xfrm>
        </p:spPr>
        <p:txBody>
          <a:bodyPr/>
          <a:lstStyle>
            <a:lvl1pPr>
              <a:defRPr>
                <a:latin typeface="Franklin Gothic Medium" panose="020B0603020102020204" pitchFamily="34" charset="0"/>
              </a:defRPr>
            </a:lvl1pPr>
          </a:lstStyle>
          <a:p>
            <a:r>
              <a:rPr lang="en-US"/>
              <a:t>Click icon to add picture</a:t>
            </a:r>
          </a:p>
        </p:txBody>
      </p:sp>
      <p:sp>
        <p:nvSpPr>
          <p:cNvPr id="46" name="Text Placeholder 41">
            <a:extLst>
              <a:ext uri="{FF2B5EF4-FFF2-40B4-BE49-F238E27FC236}">
                <a16:creationId xmlns:a16="http://schemas.microsoft.com/office/drawing/2014/main" id="{3E9459AD-3CEC-5FC2-2736-2C538FAAE5D6}"/>
              </a:ext>
            </a:extLst>
          </p:cNvPr>
          <p:cNvSpPr>
            <a:spLocks noGrp="1"/>
          </p:cNvSpPr>
          <p:nvPr>
            <p:ph type="body" sz="quarter" idx="17" hasCustomPrompt="1"/>
          </p:nvPr>
        </p:nvSpPr>
        <p:spPr>
          <a:xfrm>
            <a:off x="12103942"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47" name="Text Placeholder 43">
            <a:extLst>
              <a:ext uri="{FF2B5EF4-FFF2-40B4-BE49-F238E27FC236}">
                <a16:creationId xmlns:a16="http://schemas.microsoft.com/office/drawing/2014/main" id="{E5FE1B76-0513-C2C5-B341-0FF03DC95D87}"/>
              </a:ext>
            </a:extLst>
          </p:cNvPr>
          <p:cNvSpPr>
            <a:spLocks noGrp="1"/>
          </p:cNvSpPr>
          <p:nvPr>
            <p:ph type="body" sz="quarter" idx="18" hasCustomPrompt="1"/>
          </p:nvPr>
        </p:nvSpPr>
        <p:spPr>
          <a:xfrm>
            <a:off x="12103943"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
        <p:nvSpPr>
          <p:cNvPr id="44" name="Picture Placeholder 47" descr="Placed alt text for photo here.">
            <a:extLst>
              <a:ext uri="{FF2B5EF4-FFF2-40B4-BE49-F238E27FC236}">
                <a16:creationId xmlns:a16="http://schemas.microsoft.com/office/drawing/2014/main" id="{4326CA24-3244-8B5C-1999-0909C9EDCB90}"/>
              </a:ext>
            </a:extLst>
          </p:cNvPr>
          <p:cNvSpPr>
            <a:spLocks noGrp="1"/>
          </p:cNvSpPr>
          <p:nvPr>
            <p:ph type="pic" sz="quarter" idx="16"/>
          </p:nvPr>
        </p:nvSpPr>
        <p:spPr>
          <a:xfrm>
            <a:off x="16257300" y="2833174"/>
            <a:ext cx="2849604" cy="5512146"/>
          </a:xfrm>
        </p:spPr>
        <p:txBody>
          <a:bodyPr/>
          <a:lstStyle>
            <a:lvl1pPr>
              <a:defRPr>
                <a:latin typeface="Franklin Gothic Medium" panose="020B0603020102020204" pitchFamily="34" charset="0"/>
              </a:defRPr>
            </a:lvl1pPr>
          </a:lstStyle>
          <a:p>
            <a:r>
              <a:rPr lang="en-US"/>
              <a:t>Click icon to add picture</a:t>
            </a:r>
            <a:endParaRPr lang="en-US" dirty="0"/>
          </a:p>
        </p:txBody>
      </p:sp>
      <p:sp>
        <p:nvSpPr>
          <p:cNvPr id="48" name="Text Placeholder 41">
            <a:extLst>
              <a:ext uri="{FF2B5EF4-FFF2-40B4-BE49-F238E27FC236}">
                <a16:creationId xmlns:a16="http://schemas.microsoft.com/office/drawing/2014/main" id="{50AF15D2-7407-1784-0E55-F873231175C5}"/>
              </a:ext>
            </a:extLst>
          </p:cNvPr>
          <p:cNvSpPr>
            <a:spLocks noGrp="1"/>
          </p:cNvSpPr>
          <p:nvPr>
            <p:ph type="body" sz="quarter" idx="19" hasCustomPrompt="1"/>
          </p:nvPr>
        </p:nvSpPr>
        <p:spPr>
          <a:xfrm>
            <a:off x="16246284" y="8448300"/>
            <a:ext cx="3276598" cy="643638"/>
          </a:xfrm>
        </p:spPr>
        <p:txBody>
          <a:bodyPr/>
          <a:lstStyle>
            <a:lvl1pPr algn="l">
              <a:lnSpc>
                <a:spcPts val="2460"/>
              </a:lnSpc>
              <a:defRPr sz="2800" spc="600">
                <a:latin typeface="Franklin Gothic Medium" panose="020B0603020102020204" pitchFamily="34" charset="0"/>
              </a:defRPr>
            </a:lvl1pPr>
          </a:lstStyle>
          <a:p>
            <a:pPr lvl="0"/>
            <a:r>
              <a:rPr lang="en-US" dirty="0"/>
              <a:t>FIRST LASTNAME</a:t>
            </a:r>
          </a:p>
        </p:txBody>
      </p:sp>
      <p:sp>
        <p:nvSpPr>
          <p:cNvPr id="49" name="Text Placeholder 43">
            <a:extLst>
              <a:ext uri="{FF2B5EF4-FFF2-40B4-BE49-F238E27FC236}">
                <a16:creationId xmlns:a16="http://schemas.microsoft.com/office/drawing/2014/main" id="{CB07BC88-F29A-BACA-6C67-5F7B9FC52343}"/>
              </a:ext>
            </a:extLst>
          </p:cNvPr>
          <p:cNvSpPr>
            <a:spLocks noGrp="1"/>
          </p:cNvSpPr>
          <p:nvPr>
            <p:ph type="body" sz="quarter" idx="20" hasCustomPrompt="1"/>
          </p:nvPr>
        </p:nvSpPr>
        <p:spPr>
          <a:xfrm>
            <a:off x="16246285" y="9236075"/>
            <a:ext cx="3276598" cy="738664"/>
          </a:xfrm>
        </p:spPr>
        <p:txBody>
          <a:bodyPr/>
          <a:lstStyle>
            <a:lvl1pPr algn="l">
              <a:defRPr sz="2400" spc="600">
                <a:solidFill>
                  <a:schemeClr val="bg1"/>
                </a:solidFill>
                <a:latin typeface="Franklin Gothic Medium" panose="020B0603020102020204" pitchFamily="34" charset="0"/>
              </a:defRPr>
            </a:lvl1pPr>
          </a:lstStyle>
          <a:p>
            <a:pPr lvl="0"/>
            <a:r>
              <a:rPr lang="en-US" dirty="0"/>
              <a:t>Primary Title Line</a:t>
            </a:r>
          </a:p>
        </p:txBody>
      </p:sp>
    </p:spTree>
    <p:extLst>
      <p:ext uri="{BB962C8B-B14F-4D97-AF65-F5344CB8AC3E}">
        <p14:creationId xmlns:p14="http://schemas.microsoft.com/office/powerpoint/2010/main" val="203806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4BCF8F-90F5-2BEA-A7E7-FDB18276349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5" name="Text Placeholder 14">
            <a:extLst>
              <a:ext uri="{FF2B5EF4-FFF2-40B4-BE49-F238E27FC236}">
                <a16:creationId xmlns:a16="http://schemas.microsoft.com/office/drawing/2014/main" id="{75C8963A-51FB-6B4F-C253-4BF94D2CD9E6}"/>
              </a:ext>
            </a:extLst>
          </p:cNvPr>
          <p:cNvSpPr>
            <a:spLocks noGrp="1"/>
          </p:cNvSpPr>
          <p:nvPr>
            <p:ph type="body" sz="quarter" idx="12" hasCustomPrompt="1"/>
          </p:nvPr>
        </p:nvSpPr>
        <p:spPr>
          <a:xfrm>
            <a:off x="8337550" y="2987675"/>
            <a:ext cx="3429000" cy="369332"/>
          </a:xfrm>
        </p:spPr>
        <p:txBody>
          <a:bodyPr/>
          <a:lstStyle>
            <a:lvl1pPr algn="ctr">
              <a:defRPr sz="2400" spc="600">
                <a:latin typeface="Franklin Gothic Medium" panose="020B0603020102020204" pitchFamily="34" charset="0"/>
              </a:defRPr>
            </a:lvl1pPr>
          </a:lstStyle>
          <a:p>
            <a:pPr lvl="0"/>
            <a:r>
              <a:rPr lang="en-US" dirty="0"/>
              <a:t>SECTION ONE</a:t>
            </a:r>
          </a:p>
        </p:txBody>
      </p:sp>
      <p:sp>
        <p:nvSpPr>
          <p:cNvPr id="3" name="Text Placeholder 2">
            <a:extLst>
              <a:ext uri="{FF2B5EF4-FFF2-40B4-BE49-F238E27FC236}">
                <a16:creationId xmlns:a16="http://schemas.microsoft.com/office/drawing/2014/main" id="{21380AB2-F9DA-FDDD-E48C-EA7FC2CFDA47}"/>
              </a:ext>
            </a:extLst>
          </p:cNvPr>
          <p:cNvSpPr>
            <a:spLocks noGrp="1"/>
          </p:cNvSpPr>
          <p:nvPr>
            <p:ph type="body" sz="quarter" idx="13" hasCustomPrompt="1"/>
          </p:nvPr>
        </p:nvSpPr>
        <p:spPr>
          <a:xfrm>
            <a:off x="5060950" y="4779358"/>
            <a:ext cx="9982200" cy="2800126"/>
          </a:xfrm>
        </p:spPr>
        <p:txBody>
          <a:bodyPr/>
          <a:lstStyle>
            <a:lvl1pPr algn="ctr">
              <a:lnSpc>
                <a:spcPts val="10900"/>
              </a:lnSpc>
              <a:defRPr sz="12000" b="1" i="0" spc="600">
                <a:latin typeface="Franklin Gothic Heavy" panose="020B0603020102020204" pitchFamily="34" charset="0"/>
              </a:defRPr>
            </a:lvl1pPr>
          </a:lstStyle>
          <a:p>
            <a:pPr lvl="0"/>
            <a:r>
              <a:rPr lang="en-US" dirty="0"/>
              <a:t>SECTION TITLE</a:t>
            </a:r>
          </a:p>
        </p:txBody>
      </p:sp>
      <p:sp>
        <p:nvSpPr>
          <p:cNvPr id="7" name="object 27">
            <a:extLst>
              <a:ext uri="{FF2B5EF4-FFF2-40B4-BE49-F238E27FC236}">
                <a16:creationId xmlns:a16="http://schemas.microsoft.com/office/drawing/2014/main" id="{73839269-8132-57E4-2702-F85712AE7E84}"/>
              </a:ext>
            </a:extLst>
          </p:cNvPr>
          <p:cNvSpPr txBox="1"/>
          <p:nvPr userDrawn="1"/>
        </p:nvSpPr>
        <p:spPr>
          <a:xfrm>
            <a:off x="19566225" y="10754993"/>
            <a:ext cx="274955" cy="298450"/>
          </a:xfrm>
          <a:prstGeom prst="rect">
            <a:avLst/>
          </a:prstGeom>
        </p:spPr>
        <p:txBody>
          <a:bodyPr vert="horz" wrap="square" lIns="0" tIns="55244" rIns="0" bIns="0" rtlCol="0">
            <a:spAutoFit/>
          </a:bodyPr>
          <a:lstStyle/>
          <a:p>
            <a:pPr marL="38100">
              <a:lnSpc>
                <a:spcPct val="100000"/>
              </a:lnSpc>
              <a:spcBef>
                <a:spcPts val="434"/>
              </a:spcBef>
            </a:pPr>
            <a:fld id="{81D60167-4931-47E6-BA6A-407CBD079E47}" type="slidenum">
              <a:rPr sz="1450" b="1" spc="30" dirty="0">
                <a:solidFill>
                  <a:srgbClr val="FFFFFF"/>
                </a:solidFill>
                <a:latin typeface="Obviously-WideSemi"/>
                <a:cs typeface="Obviously-WideSemi"/>
              </a:rPr>
              <a:t>‹#›</a:t>
            </a:fld>
            <a:endParaRPr sz="1450">
              <a:latin typeface="Obviously-WideSemi"/>
              <a:cs typeface="Obviously-WideSemi"/>
            </a:endParaRPr>
          </a:p>
        </p:txBody>
      </p:sp>
    </p:spTree>
    <p:extLst>
      <p:ext uri="{BB962C8B-B14F-4D97-AF65-F5344CB8AC3E}">
        <p14:creationId xmlns:p14="http://schemas.microsoft.com/office/powerpoint/2010/main" val="22783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8279A73C-3E27-4F4C-3D04-948F7B3AD76D}"/>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795"/>
            <a:ext cx="20104098" cy="11308555"/>
          </a:xfrm>
          <a:prstGeom prst="rect">
            <a:avLst/>
          </a:prstGeom>
        </p:spPr>
      </p:pic>
      <p:sp>
        <p:nvSpPr>
          <p:cNvPr id="7" name="object 5">
            <a:extLst>
              <a:ext uri="{FF2B5EF4-FFF2-40B4-BE49-F238E27FC236}">
                <a16:creationId xmlns:a16="http://schemas.microsoft.com/office/drawing/2014/main" id="{F5E84318-1037-A681-20A8-390D54C448A0}"/>
              </a:ext>
              <a:ext uri="{C183D7F6-B498-43B3-948B-1728B52AA6E4}">
                <adec:decorative xmlns:adec="http://schemas.microsoft.com/office/drawing/2017/decorative" val="1"/>
              </a:ext>
            </a:extLst>
          </p:cNvPr>
          <p:cNvSpPr/>
          <p:nvPr userDrawn="1"/>
        </p:nvSpPr>
        <p:spPr>
          <a:xfrm>
            <a:off x="99473" y="99473"/>
            <a:ext cx="19905345" cy="11109960"/>
          </a:xfrm>
          <a:custGeom>
            <a:avLst/>
            <a:gdLst/>
            <a:ahLst/>
            <a:cxnLst/>
            <a:rect l="l" t="t" r="r" b="b"/>
            <a:pathLst>
              <a:path w="19905345" h="11109960">
                <a:moveTo>
                  <a:pt x="0" y="11109609"/>
                </a:moveTo>
                <a:lnTo>
                  <a:pt x="19905153" y="11109609"/>
                </a:lnTo>
                <a:lnTo>
                  <a:pt x="19905153" y="0"/>
                </a:lnTo>
                <a:lnTo>
                  <a:pt x="0" y="0"/>
                </a:lnTo>
                <a:lnTo>
                  <a:pt x="0" y="11109609"/>
                </a:lnTo>
                <a:close/>
              </a:path>
            </a:pathLst>
          </a:custGeom>
          <a:ln w="198946">
            <a:solidFill>
              <a:srgbClr val="00468B"/>
            </a:solidFill>
          </a:ln>
        </p:spPr>
        <p:txBody>
          <a:bodyPr wrap="square" lIns="0" tIns="0" rIns="0" bIns="0" rtlCol="0"/>
          <a:lstStyle/>
          <a:p>
            <a:endParaRPr/>
          </a:p>
        </p:txBody>
      </p:sp>
      <p:grpSp>
        <p:nvGrpSpPr>
          <p:cNvPr id="8" name="object 7">
            <a:extLst>
              <a:ext uri="{FF2B5EF4-FFF2-40B4-BE49-F238E27FC236}">
                <a16:creationId xmlns:a16="http://schemas.microsoft.com/office/drawing/2014/main" id="{34EBD4E0-D3B4-7E51-3B20-D960951CFFDC}"/>
              </a:ext>
              <a:ext uri="{C183D7F6-B498-43B3-948B-1728B52AA6E4}">
                <adec:decorative xmlns:adec="http://schemas.microsoft.com/office/drawing/2017/decorative" val="1"/>
              </a:ext>
            </a:extLst>
          </p:cNvPr>
          <p:cNvGrpSpPr/>
          <p:nvPr userDrawn="1"/>
        </p:nvGrpSpPr>
        <p:grpSpPr>
          <a:xfrm>
            <a:off x="9356119" y="507043"/>
            <a:ext cx="1633220" cy="10424795"/>
            <a:chOff x="9356119" y="507043"/>
            <a:chExt cx="1633220" cy="10424795"/>
          </a:xfrm>
        </p:grpSpPr>
        <p:sp>
          <p:nvSpPr>
            <p:cNvPr id="9" name="object 8">
              <a:extLst>
                <a:ext uri="{FF2B5EF4-FFF2-40B4-BE49-F238E27FC236}">
                  <a16:creationId xmlns:a16="http://schemas.microsoft.com/office/drawing/2014/main" id="{6968384E-928B-098E-183C-332FEA2681B4}"/>
                </a:ext>
              </a:extLst>
            </p:cNvPr>
            <p:cNvSpPr/>
            <p:nvPr/>
          </p:nvSpPr>
          <p:spPr>
            <a:xfrm>
              <a:off x="9380095" y="1422001"/>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10" name="object 9">
              <a:extLst>
                <a:ext uri="{FF2B5EF4-FFF2-40B4-BE49-F238E27FC236}">
                  <a16:creationId xmlns:a16="http://schemas.microsoft.com/office/drawing/2014/main" id="{2BB84DF1-B44B-5323-0B8A-C7B853F9CC9C}"/>
                </a:ext>
              </a:extLst>
            </p:cNvPr>
            <p:cNvSpPr/>
            <p:nvPr/>
          </p:nvSpPr>
          <p:spPr>
            <a:xfrm>
              <a:off x="9380095" y="531230"/>
              <a:ext cx="896619" cy="0"/>
            </a:xfrm>
            <a:custGeom>
              <a:avLst/>
              <a:gdLst/>
              <a:ahLst/>
              <a:cxnLst/>
              <a:rect l="l" t="t" r="r" b="b"/>
              <a:pathLst>
                <a:path w="896620">
                  <a:moveTo>
                    <a:pt x="0" y="0"/>
                  </a:moveTo>
                  <a:lnTo>
                    <a:pt x="896171" y="0"/>
                  </a:lnTo>
                </a:path>
              </a:pathLst>
            </a:custGeom>
            <a:ln w="48375">
              <a:solidFill>
                <a:srgbClr val="00468B"/>
              </a:solidFill>
            </a:ln>
          </p:spPr>
          <p:txBody>
            <a:bodyPr wrap="square" lIns="0" tIns="0" rIns="0" bIns="0" rtlCol="0"/>
            <a:lstStyle/>
            <a:p>
              <a:endParaRPr/>
            </a:p>
          </p:txBody>
        </p:sp>
        <p:sp>
          <p:nvSpPr>
            <p:cNvPr id="11" name="object 10">
              <a:extLst>
                <a:ext uri="{FF2B5EF4-FFF2-40B4-BE49-F238E27FC236}">
                  <a16:creationId xmlns:a16="http://schemas.microsoft.com/office/drawing/2014/main" id="{830B601E-B9EB-E9F5-DCDA-EF65CD0B79B2}"/>
                </a:ext>
              </a:extLst>
            </p:cNvPr>
            <p:cNvSpPr/>
            <p:nvPr/>
          </p:nvSpPr>
          <p:spPr>
            <a:xfrm>
              <a:off x="9380095" y="3868522"/>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2" name="object 11">
              <a:extLst>
                <a:ext uri="{FF2B5EF4-FFF2-40B4-BE49-F238E27FC236}">
                  <a16:creationId xmlns:a16="http://schemas.microsoft.com/office/drawing/2014/main" id="{A62EE4C0-D448-21B4-9A05-4C50404959A3}"/>
                </a:ext>
              </a:extLst>
            </p:cNvPr>
            <p:cNvSpPr/>
            <p:nvPr/>
          </p:nvSpPr>
          <p:spPr>
            <a:xfrm>
              <a:off x="9380095" y="10702289"/>
              <a:ext cx="896619" cy="0"/>
            </a:xfrm>
            <a:custGeom>
              <a:avLst/>
              <a:gdLst/>
              <a:ahLst/>
              <a:cxnLst/>
              <a:rect l="l" t="t" r="r" b="b"/>
              <a:pathLst>
                <a:path w="896620">
                  <a:moveTo>
                    <a:pt x="0" y="0"/>
                  </a:moveTo>
                  <a:lnTo>
                    <a:pt x="896171" y="0"/>
                  </a:lnTo>
                </a:path>
              </a:pathLst>
            </a:custGeom>
            <a:ln w="45202">
              <a:solidFill>
                <a:srgbClr val="00468B"/>
              </a:solidFill>
            </a:ln>
          </p:spPr>
          <p:txBody>
            <a:bodyPr wrap="square" lIns="0" tIns="0" rIns="0" bIns="0" rtlCol="0"/>
            <a:lstStyle/>
            <a:p>
              <a:endParaRPr/>
            </a:p>
          </p:txBody>
        </p:sp>
        <p:sp>
          <p:nvSpPr>
            <p:cNvPr id="13" name="object 12">
              <a:extLst>
                <a:ext uri="{FF2B5EF4-FFF2-40B4-BE49-F238E27FC236}">
                  <a16:creationId xmlns:a16="http://schemas.microsoft.com/office/drawing/2014/main" id="{EF7A1B3D-B61A-997D-BB10-91E8A2389385}"/>
                </a:ext>
              </a:extLst>
            </p:cNvPr>
            <p:cNvSpPr/>
            <p:nvPr/>
          </p:nvSpPr>
          <p:spPr>
            <a:xfrm>
              <a:off x="9380095" y="2260992"/>
              <a:ext cx="896619" cy="0"/>
            </a:xfrm>
            <a:custGeom>
              <a:avLst/>
              <a:gdLst/>
              <a:ahLst/>
              <a:cxnLst/>
              <a:rect l="l" t="t" r="r" b="b"/>
              <a:pathLst>
                <a:path w="896620">
                  <a:moveTo>
                    <a:pt x="0" y="0"/>
                  </a:moveTo>
                  <a:lnTo>
                    <a:pt x="896171" y="0"/>
                  </a:lnTo>
                </a:path>
              </a:pathLst>
            </a:custGeom>
            <a:ln w="40449">
              <a:solidFill>
                <a:srgbClr val="00468B"/>
              </a:solidFill>
            </a:ln>
          </p:spPr>
          <p:txBody>
            <a:bodyPr wrap="square" lIns="0" tIns="0" rIns="0" bIns="0" rtlCol="0"/>
            <a:lstStyle/>
            <a:p>
              <a:endParaRPr/>
            </a:p>
          </p:txBody>
        </p:sp>
        <p:sp>
          <p:nvSpPr>
            <p:cNvPr id="14" name="object 13">
              <a:extLst>
                <a:ext uri="{FF2B5EF4-FFF2-40B4-BE49-F238E27FC236}">
                  <a16:creationId xmlns:a16="http://schemas.microsoft.com/office/drawing/2014/main" id="{487E41E9-FFE2-CBAB-F580-6F2FB4859AC6}"/>
                </a:ext>
              </a:extLst>
            </p:cNvPr>
            <p:cNvSpPr/>
            <p:nvPr/>
          </p:nvSpPr>
          <p:spPr>
            <a:xfrm>
              <a:off x="9356119" y="4521862"/>
              <a:ext cx="896619" cy="0"/>
            </a:xfrm>
            <a:custGeom>
              <a:avLst/>
              <a:gdLst/>
              <a:ahLst/>
              <a:cxnLst/>
              <a:rect l="l" t="t" r="r" b="b"/>
              <a:pathLst>
                <a:path w="896620">
                  <a:moveTo>
                    <a:pt x="0" y="0"/>
                  </a:moveTo>
                  <a:lnTo>
                    <a:pt x="896171" y="0"/>
                  </a:lnTo>
                </a:path>
              </a:pathLst>
            </a:custGeom>
            <a:ln w="24585">
              <a:solidFill>
                <a:srgbClr val="00468B"/>
              </a:solidFill>
            </a:ln>
          </p:spPr>
          <p:txBody>
            <a:bodyPr wrap="square" lIns="0" tIns="0" rIns="0" bIns="0" rtlCol="0"/>
            <a:lstStyle/>
            <a:p>
              <a:endParaRPr/>
            </a:p>
          </p:txBody>
        </p:sp>
        <p:sp>
          <p:nvSpPr>
            <p:cNvPr id="15" name="object 14">
              <a:extLst>
                <a:ext uri="{FF2B5EF4-FFF2-40B4-BE49-F238E27FC236}">
                  <a16:creationId xmlns:a16="http://schemas.microsoft.com/office/drawing/2014/main" id="{E43C4A60-1F8F-1AB7-BED5-764CC3AF2A8A}"/>
                </a:ext>
              </a:extLst>
            </p:cNvPr>
            <p:cNvSpPr/>
            <p:nvPr/>
          </p:nvSpPr>
          <p:spPr>
            <a:xfrm>
              <a:off x="9380095" y="8406770"/>
              <a:ext cx="896619" cy="0"/>
            </a:xfrm>
            <a:custGeom>
              <a:avLst/>
              <a:gdLst/>
              <a:ahLst/>
              <a:cxnLst/>
              <a:rect l="l" t="t" r="r" b="b"/>
              <a:pathLst>
                <a:path w="896620">
                  <a:moveTo>
                    <a:pt x="0" y="0"/>
                  </a:moveTo>
                  <a:lnTo>
                    <a:pt x="896171" y="0"/>
                  </a:lnTo>
                </a:path>
              </a:pathLst>
            </a:custGeom>
            <a:ln w="18240">
              <a:solidFill>
                <a:srgbClr val="00468B"/>
              </a:solidFill>
            </a:ln>
          </p:spPr>
          <p:txBody>
            <a:bodyPr wrap="square" lIns="0" tIns="0" rIns="0" bIns="0" rtlCol="0"/>
            <a:lstStyle/>
            <a:p>
              <a:endParaRPr/>
            </a:p>
          </p:txBody>
        </p:sp>
        <p:sp>
          <p:nvSpPr>
            <p:cNvPr id="16" name="object 15">
              <a:extLst>
                <a:ext uri="{FF2B5EF4-FFF2-40B4-BE49-F238E27FC236}">
                  <a16:creationId xmlns:a16="http://schemas.microsoft.com/office/drawing/2014/main" id="{0A7DE0B4-1CD9-85F6-55B4-484E96C93B30}"/>
                </a:ext>
              </a:extLst>
            </p:cNvPr>
            <p:cNvSpPr/>
            <p:nvPr/>
          </p:nvSpPr>
          <p:spPr>
            <a:xfrm>
              <a:off x="9380095" y="9593326"/>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sp>
          <p:nvSpPr>
            <p:cNvPr id="17" name="object 16">
              <a:extLst>
                <a:ext uri="{FF2B5EF4-FFF2-40B4-BE49-F238E27FC236}">
                  <a16:creationId xmlns:a16="http://schemas.microsoft.com/office/drawing/2014/main" id="{67ABFEA2-8533-813A-A2E6-2DC4584E6310}"/>
                </a:ext>
              </a:extLst>
            </p:cNvPr>
            <p:cNvSpPr/>
            <p:nvPr/>
          </p:nvSpPr>
          <p:spPr>
            <a:xfrm>
              <a:off x="10092553" y="9134652"/>
              <a:ext cx="896619" cy="0"/>
            </a:xfrm>
            <a:custGeom>
              <a:avLst/>
              <a:gdLst/>
              <a:ahLst/>
              <a:cxnLst/>
              <a:rect l="l" t="t" r="r" b="b"/>
              <a:pathLst>
                <a:path w="896620">
                  <a:moveTo>
                    <a:pt x="0" y="0"/>
                  </a:moveTo>
                  <a:lnTo>
                    <a:pt x="896171" y="0"/>
                  </a:lnTo>
                </a:path>
              </a:pathLst>
            </a:custGeom>
            <a:ln w="49967">
              <a:solidFill>
                <a:srgbClr val="00468B"/>
              </a:solidFill>
            </a:ln>
          </p:spPr>
          <p:txBody>
            <a:bodyPr wrap="square" lIns="0" tIns="0" rIns="0" bIns="0" rtlCol="0"/>
            <a:lstStyle/>
            <a:p>
              <a:endParaRPr/>
            </a:p>
          </p:txBody>
        </p:sp>
        <p:sp>
          <p:nvSpPr>
            <p:cNvPr id="18" name="object 17">
              <a:extLst>
                <a:ext uri="{FF2B5EF4-FFF2-40B4-BE49-F238E27FC236}">
                  <a16:creationId xmlns:a16="http://schemas.microsoft.com/office/drawing/2014/main" id="{02A38FCD-11C4-0F84-58FC-DDE607648C93}"/>
                </a:ext>
              </a:extLst>
            </p:cNvPr>
            <p:cNvSpPr/>
            <p:nvPr/>
          </p:nvSpPr>
          <p:spPr>
            <a:xfrm>
              <a:off x="10092553" y="8485156"/>
              <a:ext cx="896619" cy="0"/>
            </a:xfrm>
            <a:custGeom>
              <a:avLst/>
              <a:gdLst/>
              <a:ahLst/>
              <a:cxnLst/>
              <a:rect l="l" t="t" r="r" b="b"/>
              <a:pathLst>
                <a:path w="896620">
                  <a:moveTo>
                    <a:pt x="0" y="0"/>
                  </a:moveTo>
                  <a:lnTo>
                    <a:pt x="896171" y="0"/>
                  </a:lnTo>
                </a:path>
              </a:pathLst>
            </a:custGeom>
            <a:ln w="43621">
              <a:solidFill>
                <a:srgbClr val="00468B"/>
              </a:solidFill>
            </a:ln>
          </p:spPr>
          <p:txBody>
            <a:bodyPr wrap="square" lIns="0" tIns="0" rIns="0" bIns="0" rtlCol="0"/>
            <a:lstStyle/>
            <a:p>
              <a:endParaRPr/>
            </a:p>
          </p:txBody>
        </p:sp>
        <p:sp>
          <p:nvSpPr>
            <p:cNvPr id="19" name="object 18">
              <a:extLst>
                <a:ext uri="{FF2B5EF4-FFF2-40B4-BE49-F238E27FC236}">
                  <a16:creationId xmlns:a16="http://schemas.microsoft.com/office/drawing/2014/main" id="{7F72B755-D427-8C36-74A5-48D736BE552F}"/>
                </a:ext>
              </a:extLst>
            </p:cNvPr>
            <p:cNvSpPr/>
            <p:nvPr/>
          </p:nvSpPr>
          <p:spPr>
            <a:xfrm>
              <a:off x="10092553" y="2274602"/>
              <a:ext cx="896619" cy="0"/>
            </a:xfrm>
            <a:custGeom>
              <a:avLst/>
              <a:gdLst/>
              <a:ahLst/>
              <a:cxnLst/>
              <a:rect l="l" t="t" r="r" b="b"/>
              <a:pathLst>
                <a:path w="896620">
                  <a:moveTo>
                    <a:pt x="0" y="0"/>
                  </a:moveTo>
                  <a:lnTo>
                    <a:pt x="896171" y="0"/>
                  </a:lnTo>
                </a:path>
              </a:pathLst>
            </a:custGeom>
            <a:ln w="21412">
              <a:solidFill>
                <a:srgbClr val="00468B"/>
              </a:solidFill>
            </a:ln>
          </p:spPr>
          <p:txBody>
            <a:bodyPr wrap="square" lIns="0" tIns="0" rIns="0" bIns="0" rtlCol="0"/>
            <a:lstStyle/>
            <a:p>
              <a:endParaRPr/>
            </a:p>
          </p:txBody>
        </p:sp>
        <p:sp>
          <p:nvSpPr>
            <p:cNvPr id="20" name="object 19">
              <a:extLst>
                <a:ext uri="{FF2B5EF4-FFF2-40B4-BE49-F238E27FC236}">
                  <a16:creationId xmlns:a16="http://schemas.microsoft.com/office/drawing/2014/main" id="{CC9FDAA2-78C3-D630-4F0B-23903EDCB0D1}"/>
                </a:ext>
              </a:extLst>
            </p:cNvPr>
            <p:cNvSpPr/>
            <p:nvPr/>
          </p:nvSpPr>
          <p:spPr>
            <a:xfrm>
              <a:off x="10092553" y="3900365"/>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1" name="object 20">
              <a:extLst>
                <a:ext uri="{FF2B5EF4-FFF2-40B4-BE49-F238E27FC236}">
                  <a16:creationId xmlns:a16="http://schemas.microsoft.com/office/drawing/2014/main" id="{E7A4FF2F-4751-29D1-29F5-BE49B447B145}"/>
                </a:ext>
              </a:extLst>
            </p:cNvPr>
            <p:cNvSpPr/>
            <p:nvPr/>
          </p:nvSpPr>
          <p:spPr>
            <a:xfrm>
              <a:off x="10092553" y="10923277"/>
              <a:ext cx="896619" cy="0"/>
            </a:xfrm>
            <a:custGeom>
              <a:avLst/>
              <a:gdLst/>
              <a:ahLst/>
              <a:cxnLst/>
              <a:rect l="l" t="t" r="r" b="b"/>
              <a:pathLst>
                <a:path w="896620">
                  <a:moveTo>
                    <a:pt x="0" y="0"/>
                  </a:moveTo>
                  <a:lnTo>
                    <a:pt x="896171" y="0"/>
                  </a:lnTo>
                </a:path>
              </a:pathLst>
            </a:custGeom>
            <a:ln w="16659">
              <a:solidFill>
                <a:srgbClr val="00468B"/>
              </a:solidFill>
            </a:ln>
          </p:spPr>
          <p:txBody>
            <a:bodyPr wrap="square" lIns="0" tIns="0" rIns="0" bIns="0" rtlCol="0"/>
            <a:lstStyle/>
            <a:p>
              <a:endParaRPr/>
            </a:p>
          </p:txBody>
        </p:sp>
        <p:sp>
          <p:nvSpPr>
            <p:cNvPr id="22" name="object 21">
              <a:extLst>
                <a:ext uri="{FF2B5EF4-FFF2-40B4-BE49-F238E27FC236}">
                  <a16:creationId xmlns:a16="http://schemas.microsoft.com/office/drawing/2014/main" id="{AB773DBD-8054-00CA-D3EF-23E60521126A}"/>
                </a:ext>
              </a:extLst>
            </p:cNvPr>
            <p:cNvSpPr/>
            <p:nvPr/>
          </p:nvSpPr>
          <p:spPr>
            <a:xfrm>
              <a:off x="10092553" y="669325"/>
              <a:ext cx="896619" cy="0"/>
            </a:xfrm>
            <a:custGeom>
              <a:avLst/>
              <a:gdLst/>
              <a:ahLst/>
              <a:cxnLst/>
              <a:rect l="l" t="t" r="r" b="b"/>
              <a:pathLst>
                <a:path w="896620">
                  <a:moveTo>
                    <a:pt x="0" y="0"/>
                  </a:moveTo>
                  <a:lnTo>
                    <a:pt x="896171" y="0"/>
                  </a:lnTo>
                </a:path>
              </a:pathLst>
            </a:custGeom>
            <a:ln w="13486">
              <a:solidFill>
                <a:srgbClr val="00468B"/>
              </a:solidFill>
            </a:ln>
          </p:spPr>
          <p:txBody>
            <a:bodyPr wrap="square" lIns="0" tIns="0" rIns="0" bIns="0" rtlCol="0"/>
            <a:lstStyle/>
            <a:p>
              <a:endParaRPr/>
            </a:p>
          </p:txBody>
        </p:sp>
        <p:sp>
          <p:nvSpPr>
            <p:cNvPr id="23" name="object 22">
              <a:extLst>
                <a:ext uri="{FF2B5EF4-FFF2-40B4-BE49-F238E27FC236}">
                  <a16:creationId xmlns:a16="http://schemas.microsoft.com/office/drawing/2014/main" id="{BBE15DAC-7F64-CA82-D9E7-F99131CDF9E9}"/>
                </a:ext>
              </a:extLst>
            </p:cNvPr>
            <p:cNvSpPr/>
            <p:nvPr/>
          </p:nvSpPr>
          <p:spPr>
            <a:xfrm>
              <a:off x="9380095" y="1252836"/>
              <a:ext cx="896619" cy="0"/>
            </a:xfrm>
            <a:custGeom>
              <a:avLst/>
              <a:gdLst/>
              <a:ahLst/>
              <a:cxnLst/>
              <a:rect l="l" t="t" r="r" b="b"/>
              <a:pathLst>
                <a:path w="896620">
                  <a:moveTo>
                    <a:pt x="0" y="0"/>
                  </a:moveTo>
                  <a:lnTo>
                    <a:pt x="896171" y="0"/>
                  </a:lnTo>
                </a:path>
              </a:pathLst>
            </a:custGeom>
            <a:ln w="51548">
              <a:solidFill>
                <a:srgbClr val="00468B"/>
              </a:solidFill>
            </a:ln>
          </p:spPr>
          <p:txBody>
            <a:bodyPr wrap="square" lIns="0" tIns="0" rIns="0" bIns="0" rtlCol="0"/>
            <a:lstStyle/>
            <a:p>
              <a:endParaRPr/>
            </a:p>
          </p:txBody>
        </p:sp>
        <p:sp>
          <p:nvSpPr>
            <p:cNvPr id="24" name="object 23">
              <a:extLst>
                <a:ext uri="{FF2B5EF4-FFF2-40B4-BE49-F238E27FC236}">
                  <a16:creationId xmlns:a16="http://schemas.microsoft.com/office/drawing/2014/main" id="{83C969E0-9DA9-A9B5-8D58-4C57A620990A}"/>
                </a:ext>
              </a:extLst>
            </p:cNvPr>
            <p:cNvSpPr/>
            <p:nvPr/>
          </p:nvSpPr>
          <p:spPr>
            <a:xfrm>
              <a:off x="10092553" y="1318132"/>
              <a:ext cx="896619" cy="0"/>
            </a:xfrm>
            <a:custGeom>
              <a:avLst/>
              <a:gdLst/>
              <a:ahLst/>
              <a:cxnLst/>
              <a:rect l="l" t="t" r="r" b="b"/>
              <a:pathLst>
                <a:path w="896620">
                  <a:moveTo>
                    <a:pt x="0" y="0"/>
                  </a:moveTo>
                  <a:lnTo>
                    <a:pt x="896171" y="0"/>
                  </a:lnTo>
                </a:path>
              </a:pathLst>
            </a:custGeom>
            <a:ln w="10313">
              <a:solidFill>
                <a:srgbClr val="00468B"/>
              </a:solidFill>
            </a:ln>
          </p:spPr>
          <p:txBody>
            <a:bodyPr wrap="square" lIns="0" tIns="0" rIns="0" bIns="0" rtlCol="0"/>
            <a:lstStyle/>
            <a:p>
              <a:endParaRPr/>
            </a:p>
          </p:txBody>
        </p:sp>
      </p:grpSp>
      <p:sp>
        <p:nvSpPr>
          <p:cNvPr id="27" name="Text Placeholder 14">
            <a:extLst>
              <a:ext uri="{FF2B5EF4-FFF2-40B4-BE49-F238E27FC236}">
                <a16:creationId xmlns:a16="http://schemas.microsoft.com/office/drawing/2014/main" id="{588BBE64-1F35-5E61-F17D-45E0C6E31451}"/>
              </a:ext>
            </a:extLst>
          </p:cNvPr>
          <p:cNvSpPr>
            <a:spLocks noGrp="1"/>
          </p:cNvSpPr>
          <p:nvPr>
            <p:ph type="body" sz="quarter" idx="12" hasCustomPrompt="1"/>
          </p:nvPr>
        </p:nvSpPr>
        <p:spPr>
          <a:xfrm>
            <a:off x="8337550" y="2987675"/>
            <a:ext cx="3429000" cy="369332"/>
          </a:xfrm>
        </p:spPr>
        <p:txBody>
          <a:bodyPr/>
          <a:lstStyle>
            <a:lvl1pPr algn="ctr">
              <a:defRPr sz="2400" spc="600">
                <a:latin typeface="Franklin Gothic Medium" panose="020B0603020102020204" pitchFamily="34" charset="0"/>
              </a:defRPr>
            </a:lvl1pPr>
          </a:lstStyle>
          <a:p>
            <a:pPr lvl="0"/>
            <a:r>
              <a:rPr lang="en-US" dirty="0"/>
              <a:t>SECTION ONE</a:t>
            </a:r>
          </a:p>
        </p:txBody>
      </p:sp>
      <p:sp>
        <p:nvSpPr>
          <p:cNvPr id="2" name="Text Placeholder 2">
            <a:extLst>
              <a:ext uri="{FF2B5EF4-FFF2-40B4-BE49-F238E27FC236}">
                <a16:creationId xmlns:a16="http://schemas.microsoft.com/office/drawing/2014/main" id="{AC3A7D78-08C0-D2B0-6D56-6F30F264448B}"/>
              </a:ext>
            </a:extLst>
          </p:cNvPr>
          <p:cNvSpPr>
            <a:spLocks noGrp="1"/>
          </p:cNvSpPr>
          <p:nvPr>
            <p:ph type="body" sz="quarter" idx="13" hasCustomPrompt="1"/>
          </p:nvPr>
        </p:nvSpPr>
        <p:spPr>
          <a:xfrm>
            <a:off x="4837304" y="5099501"/>
            <a:ext cx="9982200" cy="2800126"/>
          </a:xfrm>
        </p:spPr>
        <p:txBody>
          <a:bodyPr/>
          <a:lstStyle>
            <a:lvl1pPr algn="ctr">
              <a:lnSpc>
                <a:spcPts val="10900"/>
              </a:lnSpc>
              <a:defRPr sz="12000" b="1" i="0" spc="600">
                <a:latin typeface="Franklin Gothic Heavy" panose="020B0603020102020204" pitchFamily="34" charset="0"/>
              </a:defRPr>
            </a:lvl1pPr>
          </a:lstStyle>
          <a:p>
            <a:pPr lvl="0"/>
            <a:r>
              <a:rPr lang="en-US" dirty="0"/>
              <a:t>SECTION TITLE</a:t>
            </a:r>
          </a:p>
        </p:txBody>
      </p:sp>
    </p:spTree>
    <p:extLst>
      <p:ext uri="{BB962C8B-B14F-4D97-AF65-F5344CB8AC3E}">
        <p14:creationId xmlns:p14="http://schemas.microsoft.com/office/powerpoint/2010/main" val="371652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0AA5544F-5C83-B11D-B8E0-C2959D779F12}"/>
              </a:ext>
              <a:ext uri="{C183D7F6-B498-43B3-948B-1728B52AA6E4}">
                <adec:decorative xmlns:adec="http://schemas.microsoft.com/office/drawing/2017/decorative" val="1"/>
              </a:ext>
            </a:extLst>
          </p:cNvPr>
          <p:cNvSpPr/>
          <p:nvPr userDrawn="1"/>
        </p:nvSpPr>
        <p:spPr>
          <a:xfrm>
            <a:off x="10046814" y="3328597"/>
            <a:ext cx="0" cy="6200140"/>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a:p>
        </p:txBody>
      </p:sp>
      <p:pic>
        <p:nvPicPr>
          <p:cNvPr id="11" name="object 7">
            <a:extLst>
              <a:ext uri="{FF2B5EF4-FFF2-40B4-BE49-F238E27FC236}">
                <a16:creationId xmlns:a16="http://schemas.microsoft.com/office/drawing/2014/main" id="{B96CA4BF-8B14-282D-DB8A-9C36D205AA25}"/>
              </a:ext>
              <a:ext uri="{C183D7F6-B498-43B3-948B-1728B52AA6E4}">
                <adec:decorative xmlns:adec="http://schemas.microsoft.com/office/drawing/2017/decorative" val="1"/>
              </a:ext>
            </a:extLst>
          </p:cNvPr>
          <p:cNvPicPr/>
          <p:nvPr userDrawn="1"/>
        </p:nvPicPr>
        <p:blipFill>
          <a:blip r:embed="rId2" cstate="print"/>
          <a:stretch>
            <a:fillRect/>
          </a:stretch>
        </p:blipFill>
        <p:spPr>
          <a:xfrm>
            <a:off x="0" y="0"/>
            <a:ext cx="20104099" cy="523544"/>
          </a:xfrm>
          <a:prstGeom prst="rect">
            <a:avLst/>
          </a:prstGeom>
        </p:spPr>
      </p:pic>
      <p:sp>
        <p:nvSpPr>
          <p:cNvPr id="12" name="object 8">
            <a:extLst>
              <a:ext uri="{FF2B5EF4-FFF2-40B4-BE49-F238E27FC236}">
                <a16:creationId xmlns:a16="http://schemas.microsoft.com/office/drawing/2014/main" id="{4B55675A-2054-EA66-5DCA-E86B4702B431}"/>
              </a:ext>
              <a:ext uri="{C183D7F6-B498-43B3-948B-1728B52AA6E4}">
                <adec:decorative xmlns:adec="http://schemas.microsoft.com/office/drawing/2017/decorative" val="1"/>
              </a:ext>
            </a:extLst>
          </p:cNvPr>
          <p:cNvSpPr txBox="1">
            <a:spLocks noGrp="1"/>
          </p:cNvSpPr>
          <p:nvPr>
            <p:ph type="sldNum" sz="quarter" idx="4294967295"/>
          </p:nvPr>
        </p:nvSpPr>
        <p:spPr>
          <a:xfrm>
            <a:off x="19477414" y="10754993"/>
            <a:ext cx="361950" cy="725198"/>
          </a:xfrm>
          <a:prstGeom prst="rect">
            <a:avLst/>
          </a:prstGeom>
        </p:spPr>
        <p:txBody>
          <a:bodyPr vert="horz" wrap="square" lIns="0" tIns="55244" rIns="0" bIns="0" rtlCol="0">
            <a:spAutoFit/>
          </a:bodyPr>
          <a:lstStyle>
            <a:lvl1pPr>
              <a:defRPr>
                <a:solidFill>
                  <a:srgbClr val="0021A5"/>
                </a:solidFill>
              </a:defRPr>
            </a:lvl1pPr>
          </a:lstStyle>
          <a:p>
            <a:pPr marL="38100">
              <a:spcBef>
                <a:spcPts val="434"/>
              </a:spcBef>
            </a:pPr>
            <a:fld id="{81D60167-4931-47E6-BA6A-407CBD079E47}" type="slidenum">
              <a:rPr lang="en-US" spc="20" smtClean="0"/>
              <a:pPr marL="38100">
                <a:spcBef>
                  <a:spcPts val="434"/>
                </a:spcBef>
              </a:pPr>
              <a:t>‹#›</a:t>
            </a:fld>
            <a:endParaRPr lang="en-US" spc="20" dirty="0"/>
          </a:p>
        </p:txBody>
      </p:sp>
      <p:sp>
        <p:nvSpPr>
          <p:cNvPr id="25" name="Text Placeholder 24">
            <a:extLst>
              <a:ext uri="{FF2B5EF4-FFF2-40B4-BE49-F238E27FC236}">
                <a16:creationId xmlns:a16="http://schemas.microsoft.com/office/drawing/2014/main" id="{60B51262-00AA-ED20-675A-06CCCCF6CA36}"/>
              </a:ext>
            </a:extLst>
          </p:cNvPr>
          <p:cNvSpPr>
            <a:spLocks noGrp="1"/>
          </p:cNvSpPr>
          <p:nvPr>
            <p:ph type="body" sz="quarter" idx="15" hasCustomPrompt="1"/>
          </p:nvPr>
        </p:nvSpPr>
        <p:spPr>
          <a:xfrm>
            <a:off x="298780" y="10780049"/>
            <a:ext cx="18287657" cy="307777"/>
          </a:xfrm>
        </p:spPr>
        <p:txBody>
          <a:bodyPr/>
          <a:lstStyle>
            <a:lvl1pPr>
              <a:defRPr sz="2000" spc="600">
                <a:solidFill>
                  <a:srgbClr val="0021A5"/>
                </a:solidFill>
                <a:latin typeface="Franklin Gothic Medium" panose="020B0603020102020204" pitchFamily="34" charset="0"/>
              </a:defRPr>
            </a:lvl1pPr>
          </a:lstStyle>
          <a:p>
            <a:pPr lvl="0"/>
            <a:r>
              <a:rPr lang="en-US" dirty="0"/>
              <a:t>DOCUMENT TITLE | SECTION TITLE</a:t>
            </a:r>
          </a:p>
        </p:txBody>
      </p:sp>
      <p:sp>
        <p:nvSpPr>
          <p:cNvPr id="17" name="Text Placeholder 16">
            <a:extLst>
              <a:ext uri="{FF2B5EF4-FFF2-40B4-BE49-F238E27FC236}">
                <a16:creationId xmlns:a16="http://schemas.microsoft.com/office/drawing/2014/main" id="{9880B1A1-EC66-E94A-F558-929EB80AC4B9}"/>
              </a:ext>
            </a:extLst>
          </p:cNvPr>
          <p:cNvSpPr>
            <a:spLocks noGrp="1"/>
          </p:cNvSpPr>
          <p:nvPr>
            <p:ph type="body" sz="quarter" idx="11" hasCustomPrompt="1"/>
          </p:nvPr>
        </p:nvSpPr>
        <p:spPr>
          <a:xfrm>
            <a:off x="929679" y="3216275"/>
            <a:ext cx="6381748" cy="761747"/>
          </a:xfrm>
        </p:spPr>
        <p:txBody>
          <a:bodyPr/>
          <a:lstStyle>
            <a:lvl1pPr>
              <a:defRPr b="1" i="0">
                <a:solidFill>
                  <a:srgbClr val="FA4616"/>
                </a:solidFill>
                <a:latin typeface="Franklin Gothic Demi" panose="020B0603020102020204" pitchFamily="34" charset="0"/>
              </a:defRPr>
            </a:lvl1pPr>
          </a:lstStyle>
          <a:p>
            <a:pPr lvl="0"/>
            <a:r>
              <a:rPr lang="en-US" dirty="0"/>
              <a:t>Section Header Here</a:t>
            </a:r>
          </a:p>
        </p:txBody>
      </p:sp>
      <p:sp>
        <p:nvSpPr>
          <p:cNvPr id="19" name="Text Placeholder 18">
            <a:extLst>
              <a:ext uri="{FF2B5EF4-FFF2-40B4-BE49-F238E27FC236}">
                <a16:creationId xmlns:a16="http://schemas.microsoft.com/office/drawing/2014/main" id="{514FBA00-D176-A4CB-C9A2-E73037F44910}"/>
              </a:ext>
            </a:extLst>
          </p:cNvPr>
          <p:cNvSpPr>
            <a:spLocks noGrp="1"/>
          </p:cNvSpPr>
          <p:nvPr>
            <p:ph type="body" sz="quarter" idx="12"/>
          </p:nvPr>
        </p:nvSpPr>
        <p:spPr>
          <a:xfrm>
            <a:off x="908050" y="4338881"/>
            <a:ext cx="7239000" cy="615553"/>
          </a:xfrm>
        </p:spPr>
        <p:txBody>
          <a:bodyPr/>
          <a:lstStyle>
            <a:lvl1pPr>
              <a:defRPr sz="4000" b="0" i="0">
                <a:solidFill>
                  <a:schemeClr val="tx1"/>
                </a:solidFill>
                <a:latin typeface="Franklin Gothic Book" panose="020B0503020102020204" pitchFamily="34" charset="0"/>
              </a:defRPr>
            </a:lvl1pPr>
          </a:lstStyle>
          <a:p>
            <a:pPr lvl="0"/>
            <a:r>
              <a:rPr lang="en-US"/>
              <a:t>Click to edit Master text styles</a:t>
            </a:r>
          </a:p>
        </p:txBody>
      </p:sp>
      <p:sp>
        <p:nvSpPr>
          <p:cNvPr id="20" name="Text Placeholder 16">
            <a:extLst>
              <a:ext uri="{FF2B5EF4-FFF2-40B4-BE49-F238E27FC236}">
                <a16:creationId xmlns:a16="http://schemas.microsoft.com/office/drawing/2014/main" id="{822753FA-5417-E129-4E91-396D8E51F07C}"/>
              </a:ext>
            </a:extLst>
          </p:cNvPr>
          <p:cNvSpPr>
            <a:spLocks noGrp="1"/>
          </p:cNvSpPr>
          <p:nvPr>
            <p:ph type="body" sz="quarter" idx="13" hasCustomPrompt="1"/>
          </p:nvPr>
        </p:nvSpPr>
        <p:spPr>
          <a:xfrm>
            <a:off x="11060261" y="4435475"/>
            <a:ext cx="6381748" cy="492443"/>
          </a:xfrm>
        </p:spPr>
        <p:txBody>
          <a:bodyPr/>
          <a:lstStyle>
            <a:lvl1pPr>
              <a:defRPr sz="3200" b="1" i="0">
                <a:solidFill>
                  <a:srgbClr val="FA4616"/>
                </a:solidFill>
                <a:latin typeface="Franklin Gothic Medium" panose="020B0603020102020204" pitchFamily="34" charset="0"/>
              </a:defRPr>
            </a:lvl1pPr>
          </a:lstStyle>
          <a:p>
            <a:pPr lvl="0"/>
            <a:r>
              <a:rPr lang="en-US" dirty="0"/>
              <a:t>SHORT LIST TITLE HERE</a:t>
            </a:r>
          </a:p>
        </p:txBody>
      </p:sp>
      <p:sp>
        <p:nvSpPr>
          <p:cNvPr id="22" name="Text Placeholder 21">
            <a:extLst>
              <a:ext uri="{FF2B5EF4-FFF2-40B4-BE49-F238E27FC236}">
                <a16:creationId xmlns:a16="http://schemas.microsoft.com/office/drawing/2014/main" id="{7D7E98F3-A09F-8542-F45F-999F38345B13}"/>
              </a:ext>
            </a:extLst>
          </p:cNvPr>
          <p:cNvSpPr>
            <a:spLocks noGrp="1"/>
          </p:cNvSpPr>
          <p:nvPr>
            <p:ph type="body" sz="quarter" idx="14"/>
          </p:nvPr>
        </p:nvSpPr>
        <p:spPr>
          <a:xfrm>
            <a:off x="11118850" y="5158377"/>
            <a:ext cx="6019800" cy="307777"/>
          </a:xfrm>
        </p:spPr>
        <p:txBody>
          <a:bodyPr/>
          <a:lstStyle>
            <a:lvl1pPr marL="342900" marR="0" indent="-342900" defTabSz="914400" eaLnBrk="1" fontAlgn="auto" latinLnBrk="0" hangingPunct="1">
              <a:lnSpc>
                <a:spcPct val="300000"/>
              </a:lnSpc>
              <a:spcBef>
                <a:spcPts val="0"/>
              </a:spcBef>
              <a:spcAft>
                <a:spcPts val="0"/>
              </a:spcAft>
              <a:buClrTx/>
              <a:buSzTx/>
              <a:buFont typeface="Arial" panose="020B0604020202020204" pitchFamily="34" charset="0"/>
              <a:buChar char="•"/>
              <a:tabLst/>
              <a:defRPr sz="2000" b="0" i="0">
                <a:solidFill>
                  <a:schemeClr val="tx1"/>
                </a:solidFill>
                <a:latin typeface="Franklin Gothic Book" panose="020B0503020102020204" pitchFamily="34" charset="0"/>
              </a:defRPr>
            </a:lvl1p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p:txBody>
      </p:sp>
      <p:sp>
        <p:nvSpPr>
          <p:cNvPr id="3" name="Text Placeholder 2">
            <a:extLst>
              <a:ext uri="{FF2B5EF4-FFF2-40B4-BE49-F238E27FC236}">
                <a16:creationId xmlns:a16="http://schemas.microsoft.com/office/drawing/2014/main" id="{B3644BC9-00E1-6BAE-1DE1-15BC6FC1E5DE}"/>
              </a:ext>
            </a:extLst>
          </p:cNvPr>
          <p:cNvSpPr>
            <a:spLocks noGrp="1"/>
          </p:cNvSpPr>
          <p:nvPr>
            <p:ph type="body" sz="quarter" idx="16" hasCustomPrompt="1"/>
          </p:nvPr>
        </p:nvSpPr>
        <p:spPr>
          <a:xfrm>
            <a:off x="908050" y="958850"/>
            <a:ext cx="7924800" cy="1538883"/>
          </a:xfrm>
        </p:spPr>
        <p:txBody>
          <a:bodyPr/>
          <a:lstStyle>
            <a:lvl1pPr>
              <a:defRPr sz="5000" spc="300">
                <a:solidFill>
                  <a:srgbClr val="0021A5"/>
                </a:solidFill>
                <a:latin typeface="Franklin Gothic Medium" panose="020B0603020102020204" pitchFamily="34" charset="0"/>
              </a:defRPr>
            </a:lvl1pPr>
          </a:lstStyle>
          <a:p>
            <a:pPr lvl="0"/>
            <a:r>
              <a:rPr lang="en-US" dirty="0"/>
              <a:t>SLIDE TILE </a:t>
            </a:r>
          </a:p>
          <a:p>
            <a:pPr lvl="0"/>
            <a:r>
              <a:rPr lang="en-US" dirty="0"/>
              <a:t>LINE TWO</a:t>
            </a:r>
          </a:p>
        </p:txBody>
      </p:sp>
    </p:spTree>
    <p:extLst>
      <p:ext uri="{BB962C8B-B14F-4D97-AF65-F5344CB8AC3E}">
        <p14:creationId xmlns:p14="http://schemas.microsoft.com/office/powerpoint/2010/main" val="48042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048172" y="4781283"/>
            <a:ext cx="10403205" cy="1445895"/>
          </a:xfrm>
          <a:prstGeom prst="rect">
            <a:avLst/>
          </a:prstGeom>
        </p:spPr>
        <p:txBody>
          <a:bodyPr wrap="square" lIns="0" tIns="0" rIns="0" bIns="0">
            <a:spAutoFit/>
          </a:bodyPr>
          <a:lstStyle>
            <a:lvl1pPr>
              <a:defRPr sz="9300" b="1" i="0">
                <a:solidFill>
                  <a:schemeClr val="bg1"/>
                </a:solidFill>
                <a:latin typeface="Obviously-ExtdBlck"/>
                <a:cs typeface="Obviously-ExtdBlck"/>
              </a:defRPr>
            </a:lvl1pPr>
          </a:lstStyle>
          <a:p>
            <a:endParaRPr/>
          </a:p>
        </p:txBody>
      </p:sp>
      <p:sp>
        <p:nvSpPr>
          <p:cNvPr id="3" name="Holder 3"/>
          <p:cNvSpPr>
            <a:spLocks noGrp="1"/>
          </p:cNvSpPr>
          <p:nvPr>
            <p:ph type="body" idx="1"/>
          </p:nvPr>
        </p:nvSpPr>
        <p:spPr>
          <a:xfrm>
            <a:off x="783087" y="4741077"/>
            <a:ext cx="8571230" cy="3053079"/>
          </a:xfrm>
          <a:prstGeom prst="rect">
            <a:avLst/>
          </a:prstGeom>
        </p:spPr>
        <p:txBody>
          <a:bodyPr wrap="square" lIns="0" tIns="0" rIns="0" bIns="0">
            <a:spAutoFit/>
          </a:bodyPr>
          <a:lstStyle>
            <a:lvl1pPr>
              <a:defRPr sz="4950" b="1" i="0">
                <a:solidFill>
                  <a:schemeClr val="bg1"/>
                </a:solidFill>
                <a:latin typeface="Obviously-ExtdBlck"/>
                <a:cs typeface="Obviously-ExtdBlck"/>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4/22/2024</a:t>
            </a:fld>
            <a:endParaRPr lang="en-US"/>
          </a:p>
        </p:txBody>
      </p:sp>
      <p:sp>
        <p:nvSpPr>
          <p:cNvPr id="6" name="Holder 6"/>
          <p:cNvSpPr>
            <a:spLocks noGrp="1"/>
          </p:cNvSpPr>
          <p:nvPr>
            <p:ph type="sldNum" sz="quarter" idx="7"/>
          </p:nvPr>
        </p:nvSpPr>
        <p:spPr>
          <a:xfrm>
            <a:off x="19477414" y="10754993"/>
            <a:ext cx="361950" cy="298450"/>
          </a:xfrm>
          <a:prstGeom prst="rect">
            <a:avLst/>
          </a:prstGeom>
        </p:spPr>
        <p:txBody>
          <a:bodyPr wrap="square" lIns="0" tIns="0" rIns="0" bIns="0">
            <a:spAutoFit/>
          </a:bodyPr>
          <a:lstStyle>
            <a:lvl1pPr>
              <a:defRPr sz="1450" b="1" i="0">
                <a:solidFill>
                  <a:schemeClr val="bg1"/>
                </a:solidFill>
                <a:latin typeface="Obviously-WideSemi"/>
                <a:cs typeface="Obviously-WideSemi"/>
              </a:defRPr>
            </a:lvl1pPr>
          </a:lstStyle>
          <a:p>
            <a:pPr marL="38100">
              <a:lnSpc>
                <a:spcPct val="100000"/>
              </a:lnSpc>
              <a:spcBef>
                <a:spcPts val="434"/>
              </a:spcBef>
            </a:pPr>
            <a:fld id="{81D60167-4931-47E6-BA6A-407CBD079E47}" type="slidenum">
              <a:rPr spc="20" dirty="0"/>
              <a:t>‹#›</a:t>
            </a:fld>
            <a:endParaRPr spc="20" dirty="0"/>
          </a:p>
        </p:txBody>
      </p:sp>
    </p:spTree>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 id="2147483666" r:id="rId6"/>
    <p:sldLayoutId id="2147483667" r:id="rId7"/>
    <p:sldLayoutId id="2147483668" r:id="rId8"/>
    <p:sldLayoutId id="2147483669" r:id="rId9"/>
    <p:sldLayoutId id="2147483670" r:id="rId10"/>
    <p:sldLayoutId id="2147483671" r:id="rId1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hr.ifas.ufl.edu/tenure-and-promotion/determine-tenure-timelin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hr.ifas.ufl.edu/tenure-and-promotion/"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hr.ifas.ufl.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hr.ifas.ufl.edu/"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mailto:ifas-hr@ifas.ufl.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hr.ifas.ufl.edu/tenure-and-promotion/determine-tenure-timeline/"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hr.ifas.ufl.edu/"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A1BC086-507A-EDA2-896C-CD42F1CE3127}"/>
              </a:ext>
            </a:extLst>
          </p:cNvPr>
          <p:cNvSpPr>
            <a:spLocks noGrp="1"/>
          </p:cNvSpPr>
          <p:nvPr>
            <p:ph type="title" idx="4294967295"/>
          </p:nvPr>
        </p:nvSpPr>
        <p:spPr>
          <a:xfrm>
            <a:off x="5048172" y="-307777"/>
            <a:ext cx="10403205" cy="307777"/>
          </a:xfrm>
        </p:spPr>
        <p:txBody>
          <a:bodyPr wrap="square" lIns="0" tIns="0" rIns="0" bIns="0" anchor="b">
            <a:spAutoFit/>
          </a:bodyPr>
          <a:lstStyle/>
          <a:p>
            <a:r>
              <a:rPr lang="en-US" sz="2000" dirty="0">
                <a:solidFill>
                  <a:schemeClr val="tx1"/>
                </a:solidFill>
                <a:latin typeface="Franklin Gothic Medium" panose="020B0603020102020204" pitchFamily="34" charset="0"/>
              </a:rPr>
              <a:t>Add slide title here</a:t>
            </a:r>
          </a:p>
        </p:txBody>
      </p:sp>
      <p:sp>
        <p:nvSpPr>
          <p:cNvPr id="5" name="Text Placeholder 4">
            <a:extLst>
              <a:ext uri="{FF2B5EF4-FFF2-40B4-BE49-F238E27FC236}">
                <a16:creationId xmlns:a16="http://schemas.microsoft.com/office/drawing/2014/main" id="{EDFCD855-B0A1-1C33-D1A8-1C2FA91F4EA6}"/>
              </a:ext>
            </a:extLst>
          </p:cNvPr>
          <p:cNvSpPr>
            <a:spLocks noGrp="1"/>
          </p:cNvSpPr>
          <p:nvPr>
            <p:ph type="body" sz="quarter" idx="11"/>
          </p:nvPr>
        </p:nvSpPr>
        <p:spPr>
          <a:xfrm>
            <a:off x="3994249" y="2444604"/>
            <a:ext cx="2082733" cy="30777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April 23</a:t>
            </a:r>
          </a:p>
        </p:txBody>
      </p:sp>
      <p:sp>
        <p:nvSpPr>
          <p:cNvPr id="6" name="Text Placeholder 5">
            <a:extLst>
              <a:ext uri="{FF2B5EF4-FFF2-40B4-BE49-F238E27FC236}">
                <a16:creationId xmlns:a16="http://schemas.microsoft.com/office/drawing/2014/main" id="{F310B748-C965-1F49-8E77-6FBA2C8AC87D}"/>
              </a:ext>
            </a:extLst>
          </p:cNvPr>
          <p:cNvSpPr>
            <a:spLocks noGrp="1"/>
          </p:cNvSpPr>
          <p:nvPr>
            <p:ph type="body" sz="quarter" idx="12"/>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2024</a:t>
            </a:r>
          </a:p>
        </p:txBody>
      </p:sp>
      <p:sp>
        <p:nvSpPr>
          <p:cNvPr id="7" name="Text Placeholder 6">
            <a:extLst>
              <a:ext uri="{FF2B5EF4-FFF2-40B4-BE49-F238E27FC236}">
                <a16:creationId xmlns:a16="http://schemas.microsoft.com/office/drawing/2014/main" id="{B502F5FC-5BF5-56D6-AD34-DA0B83022618}"/>
              </a:ext>
            </a:extLst>
          </p:cNvPr>
          <p:cNvSpPr>
            <a:spLocks noGrp="1"/>
          </p:cNvSpPr>
          <p:nvPr>
            <p:ph type="body" sz="quarter" idx="13"/>
          </p:nvPr>
        </p:nvSpPr>
        <p:spPr>
          <a:xfrm>
            <a:off x="14736452" y="2444604"/>
            <a:ext cx="3621398" cy="61555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Amanda Lovins and Janet Malphurs</a:t>
            </a:r>
          </a:p>
        </p:txBody>
      </p:sp>
      <p:sp>
        <p:nvSpPr>
          <p:cNvPr id="2" name="Text Placeholder 1">
            <a:extLst>
              <a:ext uri="{FF2B5EF4-FFF2-40B4-BE49-F238E27FC236}">
                <a16:creationId xmlns:a16="http://schemas.microsoft.com/office/drawing/2014/main" id="{D7200457-941F-3FC2-1FBE-59F6EFDA6DFF}"/>
              </a:ext>
            </a:extLst>
          </p:cNvPr>
          <p:cNvSpPr>
            <a:spLocks noGrp="1"/>
          </p:cNvSpPr>
          <p:nvPr>
            <p:ph type="body" sz="quarter" idx="15"/>
          </p:nvPr>
        </p:nvSpPr>
        <p:spPr>
          <a:xfrm>
            <a:off x="5035617" y="4440010"/>
            <a:ext cx="13412388" cy="830997"/>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2024 Workshop</a:t>
            </a:r>
          </a:p>
        </p:txBody>
      </p:sp>
      <p:sp>
        <p:nvSpPr>
          <p:cNvPr id="3" name="Text Placeholder 2">
            <a:extLst>
              <a:ext uri="{FF2B5EF4-FFF2-40B4-BE49-F238E27FC236}">
                <a16:creationId xmlns:a16="http://schemas.microsoft.com/office/drawing/2014/main" id="{B3035EEC-A686-ACF3-7818-5956A98F9D54}"/>
              </a:ext>
            </a:extLst>
          </p:cNvPr>
          <p:cNvSpPr>
            <a:spLocks noGrp="1"/>
          </p:cNvSpPr>
          <p:nvPr>
            <p:ph type="body" sz="quarter" idx="16"/>
          </p:nvPr>
        </p:nvSpPr>
        <p:spPr>
          <a:xfrm>
            <a:off x="5035616" y="5495752"/>
            <a:ext cx="13412389" cy="1661993"/>
          </a:xfrm>
        </p:spPr>
        <p:txBody>
          <a:bodyPr/>
          <a:lstStyle/>
          <a:p>
            <a:r>
              <a:rPr lang="en-US" sz="5400" dirty="0">
                <a:latin typeface="Calibri" panose="020F0502020204030204" pitchFamily="34" charset="0"/>
                <a:ea typeface="Calibri" panose="020F0502020204030204" pitchFamily="34" charset="0"/>
                <a:cs typeface="Calibri" panose="020F0502020204030204" pitchFamily="34" charset="0"/>
              </a:rPr>
              <a:t>Tenure, Permanent Status and Promotion</a:t>
            </a:r>
          </a:p>
        </p:txBody>
      </p:sp>
      <p:sp>
        <p:nvSpPr>
          <p:cNvPr id="4" name="Text Placeholder 3">
            <a:extLst>
              <a:ext uri="{FF2B5EF4-FFF2-40B4-BE49-F238E27FC236}">
                <a16:creationId xmlns:a16="http://schemas.microsoft.com/office/drawing/2014/main" id="{D1957F53-8038-595A-FB67-1A73CEECDFF4}"/>
              </a:ext>
            </a:extLst>
          </p:cNvPr>
          <p:cNvSpPr>
            <a:spLocks noGrp="1"/>
          </p:cNvSpPr>
          <p:nvPr>
            <p:ph type="body" sz="quarter" idx="14"/>
          </p:nvPr>
        </p:nvSpPr>
        <p:spPr>
          <a:xfrm>
            <a:off x="5054667" y="7093166"/>
            <a:ext cx="9792977" cy="30777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Policy and Procedures Overview</a:t>
            </a:r>
          </a:p>
        </p:txBody>
      </p:sp>
    </p:spTree>
    <p:extLst>
      <p:ext uri="{BB962C8B-B14F-4D97-AF65-F5344CB8AC3E}">
        <p14:creationId xmlns:p14="http://schemas.microsoft.com/office/powerpoint/2010/main" val="22962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4870450" y="777875"/>
            <a:ext cx="9753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Next Steps</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9196050" cy="4678204"/>
          </a:xfrm>
        </p:spPr>
        <p:txBody>
          <a:bodyPr/>
          <a:lstStyle/>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Academic Personnel Board</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The Board of Trustees makes the final decision on tenure based in part on the UF Provost’s recommendation </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UF Provost makes the final decision on promotion </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IFAS Senior Vice President makes the final decision on the Assistant In series and courtesy faculty</a:t>
            </a: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Final Review</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Feedback to Candidate</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endParaRPr lang="en-US" altLang="en-US" sz="4000" dirty="0">
              <a:latin typeface="Georgia" panose="02040502050405020303" pitchFamily="18" charset="0"/>
            </a:endParaRPr>
          </a:p>
        </p:txBody>
      </p:sp>
    </p:spTree>
    <p:extLst>
      <p:ext uri="{BB962C8B-B14F-4D97-AF65-F5344CB8AC3E}">
        <p14:creationId xmlns:p14="http://schemas.microsoft.com/office/powerpoint/2010/main" val="56842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127250" y="777875"/>
            <a:ext cx="15773400"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Promotion, Tenure or Permanent Status Not Supported or Denied?</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793750" y="2378075"/>
            <a:ext cx="18516600" cy="6894195"/>
          </a:xfrm>
        </p:spPr>
        <p:txBody>
          <a:bodyPr/>
          <a:lstStyle/>
          <a:p>
            <a:pPr marL="571500" indent="-571500" eaLnBrk="1" hangingPunct="1">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Tenure/ Permanent Status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Candidates not at the end of the probationary period may withdraw the packet and resubmit when appropriate</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Candidates at the end of the probationary period may withdraw the packet and resign or allow the packet to be forwarded</a:t>
            </a:r>
          </a:p>
          <a:p>
            <a:pPr marL="1485900" lvl="2"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If Tenure or Permanent Status is not supported by the Provost and denied by the Board of Trustees, a letter of non-renewal is issued by UF/IFAS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A candidate may choose to withdraw the packet and resign at any time prior to the Provost’s recommendation to the BOT. </a:t>
            </a:r>
          </a:p>
          <a:p>
            <a:pPr marL="571500" indent="-571500" eaLnBrk="1" hangingPunct="1">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Promotion</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Faculty members who have been granted tenure or permanent status may withdraw the promotion packet any time in the process. </a:t>
            </a:r>
          </a:p>
        </p:txBody>
      </p:sp>
    </p:spTree>
    <p:extLst>
      <p:ext uri="{BB962C8B-B14F-4D97-AF65-F5344CB8AC3E}">
        <p14:creationId xmlns:p14="http://schemas.microsoft.com/office/powerpoint/2010/main" val="229465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127250" y="777875"/>
            <a:ext cx="15773400" cy="150041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Third-Year Progress Assessment</a:t>
            </a:r>
            <a:b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8516600" cy="3077766"/>
          </a:xfrm>
        </p:spPr>
        <p:txBody>
          <a:bodyPr/>
          <a:lstStyle/>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Third academic year</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Assess progress towards Tenure or Permanent Status</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Participation is required – timeline located on the IFAS HR Website along with many other resources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hlinkClick r:id="rId3"/>
              </a:rPr>
              <a:t>https://hr.ifas.ufl.edu/tenure-and-promotion/determine-tenure-timeline/</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728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127250" y="777875"/>
            <a:ext cx="157734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IFAS HR Website Resources</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8516600" cy="2339102"/>
          </a:xfrm>
        </p:spPr>
        <p:txBody>
          <a:bodyPr/>
          <a:lstStyle/>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hlinkClick r:id="rId3"/>
              </a:rPr>
              <a:t>https://hr.ifas.ufl.edu/tenure-and-promotion/</a:t>
            </a: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Training recordings, packet information located on this page</a:t>
            </a:r>
          </a:p>
          <a:p>
            <a:pPr marL="571500" indent="-571500">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hlinkClick r:id="rId4"/>
              </a:rPr>
              <a:t>https://hr.ifas.ufl.edu/</a:t>
            </a: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UF/IFAS HR Calendar</a:t>
            </a:r>
          </a:p>
        </p:txBody>
      </p:sp>
    </p:spTree>
    <p:extLst>
      <p:ext uri="{BB962C8B-B14F-4D97-AF65-F5344CB8AC3E}">
        <p14:creationId xmlns:p14="http://schemas.microsoft.com/office/powerpoint/2010/main" val="507792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127250" y="777875"/>
            <a:ext cx="157734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IFAS Supplement and Opening a Case</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8516600" cy="615553"/>
          </a:xfrm>
        </p:spPr>
        <p:txBody>
          <a:bodyPr/>
          <a:lstStyle/>
          <a:p>
            <a:pPr marL="571500" indent="-571500" algn="l"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Janet</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35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127250" y="777875"/>
            <a:ext cx="157734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 Need Help? Please Contact:</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8516600" cy="5539978"/>
          </a:xfrm>
        </p:spPr>
        <p:txBody>
          <a:bodyPr/>
          <a:lstStyle/>
          <a:p>
            <a:pPr algn="ctr" eaLnBrk="1" hangingPunct="1"/>
            <a:r>
              <a:rPr lang="en-US" altLang="en-US" dirty="0">
                <a:latin typeface="Calibri" panose="020F0502020204030204" pitchFamily="34" charset="0"/>
                <a:ea typeface="Calibri" panose="020F0502020204030204" pitchFamily="34" charset="0"/>
                <a:cs typeface="Calibri" panose="020F0502020204030204" pitchFamily="34" charset="0"/>
              </a:rPr>
              <a:t>Department Chair / Director / District Extension Director</a:t>
            </a:r>
          </a:p>
          <a:p>
            <a:pPr algn="ctr" eaLnBrk="1" hangingPunct="1"/>
            <a:endParaRPr lang="en-US" altLang="en-US" dirty="0">
              <a:latin typeface="Calibri" panose="020F0502020204030204" pitchFamily="34" charset="0"/>
              <a:ea typeface="Calibri" panose="020F0502020204030204" pitchFamily="34" charset="0"/>
              <a:cs typeface="Calibri" panose="020F0502020204030204" pitchFamily="34" charset="0"/>
            </a:endParaRPr>
          </a:p>
          <a:p>
            <a:pPr algn="ctr" eaLnBrk="1" hangingPunct="1"/>
            <a:r>
              <a:rPr lang="en-US" altLang="en-US" dirty="0">
                <a:latin typeface="Calibri" panose="020F0502020204030204" pitchFamily="34" charset="0"/>
                <a:ea typeface="Calibri" panose="020F0502020204030204" pitchFamily="34" charset="0"/>
                <a:cs typeface="Calibri" panose="020F0502020204030204" pitchFamily="34" charset="0"/>
              </a:rPr>
              <a:t>UF/IFAS Office of Human Resources </a:t>
            </a:r>
          </a:p>
          <a:p>
            <a:pPr algn="ctr" eaLnBrk="1" hangingPunct="1"/>
            <a:r>
              <a:rPr lang="en-US" altLang="en-US" dirty="0">
                <a:latin typeface="Calibri" panose="020F0502020204030204" pitchFamily="34" charset="0"/>
                <a:ea typeface="Calibri" panose="020F0502020204030204" pitchFamily="34" charset="0"/>
                <a:cs typeface="Calibri" panose="020F0502020204030204" pitchFamily="34" charset="0"/>
              </a:rPr>
              <a:t>Website: </a:t>
            </a:r>
            <a:r>
              <a:rPr lang="en-US" altLang="en-US" sz="4000" dirty="0">
                <a:latin typeface="Calibri" panose="020F0502020204030204" pitchFamily="34" charset="0"/>
                <a:ea typeface="Calibri" panose="020F0502020204030204" pitchFamily="34" charset="0"/>
                <a:cs typeface="Calibri" panose="020F0502020204030204" pitchFamily="34" charset="0"/>
                <a:hlinkClick r:id="rId3"/>
              </a:rPr>
              <a:t>http://hr.ifas.ufl.edu/</a:t>
            </a:r>
            <a:r>
              <a:rPr lang="en-US" altLang="en-US" sz="4000" dirty="0">
                <a:latin typeface="Calibri" panose="020F0502020204030204" pitchFamily="34" charset="0"/>
                <a:ea typeface="Calibri" panose="020F0502020204030204" pitchFamily="34" charset="0"/>
                <a:cs typeface="Calibri" panose="020F0502020204030204" pitchFamily="34" charset="0"/>
              </a:rPr>
              <a:t>  </a:t>
            </a:r>
          </a:p>
          <a:p>
            <a:pPr lvl="1" algn="ctr"/>
            <a:r>
              <a:rPr lang="en-US" altLang="en-US" sz="4000" dirty="0">
                <a:latin typeface="Calibri" panose="020F0502020204030204" pitchFamily="34" charset="0"/>
                <a:ea typeface="Calibri" panose="020F0502020204030204" pitchFamily="34" charset="0"/>
                <a:cs typeface="Calibri" panose="020F0502020204030204" pitchFamily="34" charset="0"/>
              </a:rPr>
              <a:t>Email: </a:t>
            </a:r>
            <a:r>
              <a:rPr lang="en-US" altLang="en-US" sz="4000" dirty="0">
                <a:latin typeface="Calibri" panose="020F0502020204030204" pitchFamily="34" charset="0"/>
                <a:ea typeface="Calibri" panose="020F0502020204030204" pitchFamily="34" charset="0"/>
                <a:cs typeface="Calibri" panose="020F0502020204030204" pitchFamily="34" charset="0"/>
                <a:hlinkClick r:id="rId4"/>
              </a:rPr>
              <a:t>ifas-hr@ifas.ufl.edu</a:t>
            </a:r>
            <a:r>
              <a:rPr lang="en-US" altLang="en-US" sz="4000" dirty="0">
                <a:latin typeface="Calibri" panose="020F0502020204030204" pitchFamily="34" charset="0"/>
                <a:ea typeface="Calibri" panose="020F0502020204030204" pitchFamily="34" charset="0"/>
                <a:cs typeface="Calibri" panose="020F0502020204030204" pitchFamily="34" charset="0"/>
              </a:rPr>
              <a:t> </a:t>
            </a:r>
          </a:p>
          <a:p>
            <a:pPr lvl="1" algn="ctr"/>
            <a:r>
              <a:rPr lang="en-US" altLang="en-US" sz="4000" dirty="0">
                <a:latin typeface="Calibri" panose="020F0502020204030204" pitchFamily="34" charset="0"/>
                <a:ea typeface="Calibri" panose="020F0502020204030204" pitchFamily="34" charset="0"/>
                <a:cs typeface="Calibri" panose="020F0502020204030204" pitchFamily="34" charset="0"/>
              </a:rPr>
              <a:t>Melissa Long</a:t>
            </a:r>
          </a:p>
          <a:p>
            <a:pPr lvl="1" algn="ctr"/>
            <a:r>
              <a:rPr lang="en-US" altLang="en-US" sz="4000" dirty="0">
                <a:latin typeface="Calibri" panose="020F0502020204030204" pitchFamily="34" charset="0"/>
                <a:ea typeface="Calibri" panose="020F0502020204030204" pitchFamily="34" charset="0"/>
                <a:cs typeface="Calibri" panose="020F0502020204030204" pitchFamily="34" charset="0"/>
              </a:rPr>
              <a:t>Amanda Lovins</a:t>
            </a:r>
          </a:p>
          <a:p>
            <a:pPr lvl="1" algn="ctr"/>
            <a:r>
              <a:rPr lang="en-US" altLang="en-US" sz="4000" dirty="0">
                <a:latin typeface="Calibri" panose="020F0502020204030204" pitchFamily="34" charset="0"/>
                <a:ea typeface="Calibri" panose="020F0502020204030204" pitchFamily="34" charset="0"/>
                <a:cs typeface="Calibri" panose="020F0502020204030204" pitchFamily="34" charset="0"/>
              </a:rPr>
              <a:t>Janet Malphurs</a:t>
            </a:r>
          </a:p>
          <a:p>
            <a:pPr lvl="1" algn="ctr"/>
            <a:r>
              <a:rPr lang="en-US" altLang="en-US" sz="4000" dirty="0">
                <a:latin typeface="Calibri" panose="020F0502020204030204" pitchFamily="34" charset="0"/>
                <a:ea typeface="Calibri" panose="020F0502020204030204" pitchFamily="34" charset="0"/>
                <a:cs typeface="Calibri" panose="020F0502020204030204" pitchFamily="34" charset="0"/>
              </a:rPr>
              <a:t>352/392-4777</a:t>
            </a:r>
          </a:p>
        </p:txBody>
      </p:sp>
    </p:spTree>
    <p:extLst>
      <p:ext uri="{BB962C8B-B14F-4D97-AF65-F5344CB8AC3E}">
        <p14:creationId xmlns:p14="http://schemas.microsoft.com/office/powerpoint/2010/main" val="229114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B119E-E8FF-B0B9-C95B-9331BC0E8ED4}"/>
              </a:ext>
            </a:extLst>
          </p:cNvPr>
          <p:cNvSpPr>
            <a:spLocks noGrp="1"/>
          </p:cNvSpPr>
          <p:nvPr>
            <p:ph type="title" idx="4294967295"/>
          </p:nvPr>
        </p:nvSpPr>
        <p:spPr>
          <a:xfrm>
            <a:off x="8947150" y="1009086"/>
            <a:ext cx="2209800" cy="7694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021A5"/>
                </a:solidFill>
                <a:effectLst/>
                <a:uLnTx/>
                <a:uFillTx/>
                <a:latin typeface="Calibri" panose="020F0502020204030204" pitchFamily="34" charset="0"/>
                <a:ea typeface="Calibri" panose="020F0502020204030204" pitchFamily="34" charset="0"/>
                <a:cs typeface="Calibri" panose="020F0502020204030204" pitchFamily="34" charset="0"/>
              </a:rPr>
              <a:t>Agenda</a:t>
            </a:r>
          </a:p>
        </p:txBody>
      </p:sp>
      <p:sp>
        <p:nvSpPr>
          <p:cNvPr id="5" name="Text Placeholder 4">
            <a:extLst>
              <a:ext uri="{FF2B5EF4-FFF2-40B4-BE49-F238E27FC236}">
                <a16:creationId xmlns:a16="http://schemas.microsoft.com/office/drawing/2014/main" id="{6D6A42FF-559A-298C-9BD4-94ECE0779D72}"/>
              </a:ext>
            </a:extLst>
          </p:cNvPr>
          <p:cNvSpPr>
            <a:spLocks noGrp="1"/>
          </p:cNvSpPr>
          <p:nvPr>
            <p:ph type="body" sz="quarter" idx="12"/>
          </p:nvPr>
        </p:nvSpPr>
        <p:spPr>
          <a:xfrm>
            <a:off x="908050" y="4338881"/>
            <a:ext cx="7239000" cy="4847481"/>
          </a:xfrm>
        </p:spPr>
        <p:txBody>
          <a:bodyPr/>
          <a:lstStyle/>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Definitions</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Time in Rank</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Criteria</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Process Timeline</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Tenure, PS Progress Assessment</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Voting</a:t>
            </a:r>
          </a:p>
        </p:txBody>
      </p:sp>
      <p:sp>
        <p:nvSpPr>
          <p:cNvPr id="10" name="Text Placeholder 4">
            <a:extLst>
              <a:ext uri="{FF2B5EF4-FFF2-40B4-BE49-F238E27FC236}">
                <a16:creationId xmlns:a16="http://schemas.microsoft.com/office/drawing/2014/main" id="{0D775644-BFD1-768E-3134-4043329A49BD}"/>
              </a:ext>
            </a:extLst>
          </p:cNvPr>
          <p:cNvSpPr txBox="1">
            <a:spLocks/>
          </p:cNvSpPr>
          <p:nvPr/>
        </p:nvSpPr>
        <p:spPr>
          <a:xfrm>
            <a:off x="10585450" y="4432628"/>
            <a:ext cx="7239000" cy="3539430"/>
          </a:xfrm>
          <a:prstGeom prst="rect">
            <a:avLst/>
          </a:prstGeom>
        </p:spPr>
        <p:txBody>
          <a:bodyPr wrap="square" lIns="0" tIns="0" rIns="0" bIns="0">
            <a:spAutoFit/>
          </a:bodyPr>
          <a:lstStyle>
            <a:lvl1pPr marL="0" eaLnBrk="1" hangingPunct="1">
              <a:defRPr sz="4000" b="0" i="0">
                <a:solidFill>
                  <a:schemeClr val="tx1"/>
                </a:solidFill>
                <a:latin typeface="Franklin Gothic Book" panose="020B0503020102020204" pitchFamily="34" charset="0"/>
                <a:ea typeface="+mn-ea"/>
                <a:cs typeface="Obviously-ExtdBlck"/>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Formal Review of Packets</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Preparing your Tenure, Permanent Status and Promotion Packet</a:t>
            </a:r>
          </a:p>
          <a:p>
            <a:pPr marL="571500" indent="-571500" eaLnBrk="1" hangingPunct="1">
              <a:spcAft>
                <a:spcPts val="1800"/>
              </a:spcAft>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Online process</a:t>
            </a:r>
          </a:p>
        </p:txBody>
      </p:sp>
    </p:spTree>
    <p:extLst>
      <p:ext uri="{BB962C8B-B14F-4D97-AF65-F5344CB8AC3E}">
        <p14:creationId xmlns:p14="http://schemas.microsoft.com/office/powerpoint/2010/main" val="294511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7461250" y="1158875"/>
            <a:ext cx="5181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General Definitions</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1898650" y="2759075"/>
            <a:ext cx="16840200" cy="3077766"/>
          </a:xfrm>
        </p:spPr>
        <p:txBody>
          <a:bodyPr/>
          <a:lstStyle/>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Permanent Status</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Tenure</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Promotion</a:t>
            </a: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Distinction</a:t>
            </a:r>
          </a:p>
          <a:p>
            <a:endParaRPr lang="en-US" dirty="0"/>
          </a:p>
        </p:txBody>
      </p:sp>
    </p:spTree>
    <p:extLst>
      <p:ext uri="{BB962C8B-B14F-4D97-AF65-F5344CB8AC3E}">
        <p14:creationId xmlns:p14="http://schemas.microsoft.com/office/powerpoint/2010/main" val="381586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5861050" y="777875"/>
            <a:ext cx="83820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Basic Eligibility/Qualifications</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1631950" y="1844675"/>
            <a:ext cx="16840200" cy="6340197"/>
          </a:xfrm>
        </p:spPr>
        <p:txBody>
          <a:bodyPr/>
          <a:lstStyle/>
          <a:p>
            <a:pPr marL="571500" indent="-571500">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Promotion</a:t>
            </a:r>
          </a:p>
          <a:p>
            <a:pPr marL="571500" indent="-571500" eaLnBrk="1" hangingPunct="1">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Tenure / Permanent Status</a:t>
            </a:r>
          </a:p>
          <a:p>
            <a:pPr marL="571500" indent="-571500" eaLnBrk="1" hangingPunct="1">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Assistant </a:t>
            </a:r>
            <a:r>
              <a:rPr lang="en-US" altLang="en-US"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b="1" dirty="0">
                <a:latin typeface="Calibri" panose="020F0502020204030204" pitchFamily="34" charset="0"/>
                <a:ea typeface="Calibri" panose="020F0502020204030204" pitchFamily="34" charset="0"/>
                <a:cs typeface="Calibri" panose="020F0502020204030204" pitchFamily="34" charset="0"/>
              </a:rPr>
              <a:t>Associate </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Quality of Scholarship, teaching, research, extension considered</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Research or creative activities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Distinction in your program areas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Effective working relationships with clientele and colleagues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Above average performance appraisals </a:t>
            </a:r>
          </a:p>
          <a:p>
            <a:pPr marL="571500" indent="-571500" eaLnBrk="1" hangingPunct="1">
              <a:buFont typeface="Courier New" panose="02070309020205020404" pitchFamily="49" charset="0"/>
              <a:buChar char="o"/>
            </a:pPr>
            <a:r>
              <a:rPr lang="en-US" altLang="en-US" b="1" dirty="0">
                <a:latin typeface="Calibri" panose="020F0502020204030204" pitchFamily="34" charset="0"/>
                <a:ea typeface="Calibri" panose="020F0502020204030204" pitchFamily="34" charset="0"/>
                <a:cs typeface="Calibri" panose="020F0502020204030204" pitchFamily="34" charset="0"/>
              </a:rPr>
              <a:t>Agent I </a:t>
            </a:r>
            <a:r>
              <a:rPr lang="en-US" altLang="en-US"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Agent II</a:t>
            </a:r>
            <a:endParaRPr lang="en-US" altLang="en-US" b="1" dirty="0">
              <a:latin typeface="Calibri" panose="020F0502020204030204" pitchFamily="34" charset="0"/>
              <a:ea typeface="Calibri" panose="020F0502020204030204" pitchFamily="34" charset="0"/>
              <a:cs typeface="Calibri" panose="020F0502020204030204" pitchFamily="34" charset="0"/>
            </a:endParaRP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Master’s degree progress is required for PS and promotion to rank II </a:t>
            </a:r>
          </a:p>
          <a:p>
            <a:pPr marL="1028700" lvl="1" indent="-571500">
              <a:buFont typeface="Courier New" panose="02070309020205020404" pitchFamily="49" charset="0"/>
              <a:buChar char="o"/>
            </a:pPr>
            <a:r>
              <a:rPr lang="en-US" sz="3600" dirty="0">
                <a:latin typeface="Calibri" panose="020F0502020204030204" pitchFamily="34" charset="0"/>
                <a:ea typeface="Calibri" panose="020F0502020204030204" pitchFamily="34" charset="0"/>
                <a:cs typeface="Calibri" panose="020F0502020204030204" pitchFamily="34" charset="0"/>
              </a:rPr>
              <a:t>Master’s degree is </a:t>
            </a:r>
            <a:r>
              <a:rPr lang="en-US" sz="3600" u="sng" dirty="0">
                <a:latin typeface="Calibri" panose="020F0502020204030204" pitchFamily="34" charset="0"/>
                <a:ea typeface="Calibri" panose="020F0502020204030204" pitchFamily="34" charset="0"/>
                <a:cs typeface="Calibri" panose="020F0502020204030204" pitchFamily="34" charset="0"/>
              </a:rPr>
              <a:t>required</a:t>
            </a:r>
            <a:r>
              <a:rPr lang="en-US" sz="3600" dirty="0">
                <a:latin typeface="Calibri" panose="020F0502020204030204" pitchFamily="34" charset="0"/>
                <a:ea typeface="Calibri" panose="020F0502020204030204" pitchFamily="34" charset="0"/>
                <a:cs typeface="Calibri" panose="020F0502020204030204" pitchFamily="34" charset="0"/>
              </a:rPr>
              <a:t> for rank III or above</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73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2584450" y="777875"/>
            <a:ext cx="14630400" cy="150041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Tenure or Permanent Status “When Ready”</a:t>
            </a:r>
            <a:b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b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1631950" y="1844675"/>
            <a:ext cx="16840200" cy="3631763"/>
          </a:xfrm>
        </p:spPr>
        <p:txBody>
          <a:bodyPr/>
          <a:lstStyle/>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May apply for permanent status any time prior to the beginning of the last year of the probationary period</a:t>
            </a: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Must meet usual, expected criteria</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Calculation of Promotion/Permanent Status/Tenure timeline here: </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hlinkClick r:id="rId3"/>
              </a:rPr>
              <a:t>https://hr.ifas.ufl.edu/tenure-and-promotion/determine-tenure-timeline/</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a:p>
            <a:pPr eaLnBrk="1" hangingPunct="1"/>
            <a:endParaRPr lang="en-US" altLang="en-US" sz="4000" dirty="0">
              <a:latin typeface="Georgia" panose="02040502050405020303" pitchFamily="18" charset="0"/>
            </a:endParaRPr>
          </a:p>
        </p:txBody>
      </p:sp>
    </p:spTree>
    <p:extLst>
      <p:ext uri="{BB962C8B-B14F-4D97-AF65-F5344CB8AC3E}">
        <p14:creationId xmlns:p14="http://schemas.microsoft.com/office/powerpoint/2010/main" val="205497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4870450" y="777875"/>
            <a:ext cx="9753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General Information</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1631950" y="1844675"/>
            <a:ext cx="16840200" cy="7386638"/>
          </a:xfrm>
        </p:spPr>
        <p:txBody>
          <a:bodyPr/>
          <a:lstStyle/>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Tenure/PS is with UF/IFAS</a:t>
            </a:r>
          </a:p>
          <a:p>
            <a:pPr marL="571500" indent="-571500" eaLnBrk="1" hangingPunct="1">
              <a:buFont typeface="Courier New" panose="02070309020205020404" pitchFamily="49" charset="0"/>
              <a:buChar char="o"/>
            </a:pP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Tenure/PS is not granted for supervisory or administrative responsibilities</a:t>
            </a:r>
          </a:p>
          <a:p>
            <a:pPr marL="571500" indent="-571500" eaLnBrk="1" hangingPunct="1">
              <a:buFont typeface="Courier New" panose="02070309020205020404" pitchFamily="49" charset="0"/>
              <a:buChar char="o"/>
            </a:pP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Performance is evaluated annually to determine whether appropriate progress is being made</a:t>
            </a:r>
          </a:p>
          <a:p>
            <a:pPr eaLnBrk="1" hangingPunct="1"/>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Tenure/Permanent status or future promotions are not guaranteed</a:t>
            </a:r>
          </a:p>
          <a:p>
            <a:pPr marL="571500" indent="-571500" eaLnBrk="1" hangingPunct="1">
              <a:buFont typeface="Courier New" panose="02070309020205020404" pitchFamily="49" charset="0"/>
              <a:buChar char="o"/>
            </a:pP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sz="4000" dirty="0">
                <a:latin typeface="Calibri" panose="020F0502020204030204" pitchFamily="34" charset="0"/>
                <a:ea typeface="Calibri" panose="020F0502020204030204" pitchFamily="34" charset="0"/>
                <a:cs typeface="Calibri" panose="020F0502020204030204" pitchFamily="34" charset="0"/>
              </a:rPr>
              <a:t>All is contingent upon your productivity and performance</a:t>
            </a:r>
          </a:p>
          <a:p>
            <a:pPr marL="571500" indent="-571500" eaLnBrk="1" hangingPunct="1">
              <a:buFont typeface="Courier New" panose="02070309020205020404" pitchFamily="49" charset="0"/>
              <a:buChar char="o"/>
            </a:pP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endParaRPr lang="en-US" altLang="en-US" sz="4000" dirty="0">
              <a:latin typeface="Georgia" panose="02040502050405020303" pitchFamily="18" charset="0"/>
            </a:endParaRPr>
          </a:p>
        </p:txBody>
      </p:sp>
    </p:spTree>
    <p:extLst>
      <p:ext uri="{BB962C8B-B14F-4D97-AF65-F5344CB8AC3E}">
        <p14:creationId xmlns:p14="http://schemas.microsoft.com/office/powerpoint/2010/main" val="410661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4870450" y="777875"/>
            <a:ext cx="9753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General Process Timeline</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9196050" cy="8617744"/>
          </a:xfrm>
        </p:spPr>
        <p:txBody>
          <a:bodyPr/>
          <a:lstStyle/>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January / February </a:t>
            </a:r>
            <a:r>
              <a:rPr lang="en-US" altLang="en-US" sz="4000" dirty="0">
                <a:latin typeface="Calibri" panose="020F0502020204030204" pitchFamily="34" charset="0"/>
                <a:ea typeface="Calibri" panose="020F0502020204030204" pitchFamily="34" charset="0"/>
                <a:cs typeface="Calibri" panose="020F0502020204030204" pitchFamily="34" charset="0"/>
              </a:rPr>
              <a:t>– IFAS Tenure, PS &amp;P Workshops</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Spring / Summer </a:t>
            </a:r>
            <a:r>
              <a:rPr lang="en-US" altLang="en-US" sz="4000" dirty="0">
                <a:latin typeface="Calibri" panose="020F0502020204030204" pitchFamily="34" charset="0"/>
                <a:ea typeface="Calibri" panose="020F0502020204030204" pitchFamily="34" charset="0"/>
                <a:cs typeface="Calibri" panose="020F0502020204030204" pitchFamily="34" charset="0"/>
              </a:rPr>
              <a:t>– Unit deadlines for submission, voting, external review</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July </a:t>
            </a:r>
            <a:r>
              <a:rPr lang="en-US" altLang="en-US" sz="4000" dirty="0">
                <a:latin typeface="Calibri" panose="020F0502020204030204" pitchFamily="34" charset="0"/>
                <a:ea typeface="Calibri" panose="020F0502020204030204" pitchFamily="34" charset="0"/>
                <a:cs typeface="Calibri" panose="020F0502020204030204" pitchFamily="34" charset="0"/>
              </a:rPr>
              <a:t>– One electronic copy due to IFAS Human Resources for preliminary review</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August</a:t>
            </a:r>
            <a:r>
              <a:rPr lang="en-US" altLang="en-US" sz="4000" dirty="0">
                <a:latin typeface="Calibri" panose="020F0502020204030204" pitchFamily="34" charset="0"/>
                <a:ea typeface="Calibri" panose="020F0502020204030204" pitchFamily="34" charset="0"/>
                <a:cs typeface="Calibri" panose="020F0502020204030204" pitchFamily="34" charset="0"/>
              </a:rPr>
              <a:t> – Packets uploaded online</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Oct/Nov </a:t>
            </a:r>
            <a:r>
              <a:rPr lang="en-US" altLang="en-US" sz="4000" dirty="0">
                <a:latin typeface="Calibri" panose="020F0502020204030204" pitchFamily="34" charset="0"/>
                <a:ea typeface="Calibri" panose="020F0502020204030204" pitchFamily="34" charset="0"/>
                <a:cs typeface="Calibri" panose="020F0502020204030204" pitchFamily="34" charset="0"/>
              </a:rPr>
              <a:t>– IFAS P/T/PS Committee and IFAS Deans review</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December</a:t>
            </a:r>
            <a:r>
              <a:rPr lang="en-US" altLang="en-US" sz="4000" dirty="0">
                <a:latin typeface="Calibri" panose="020F0502020204030204" pitchFamily="34" charset="0"/>
                <a:ea typeface="Calibri" panose="020F0502020204030204" pitchFamily="34" charset="0"/>
                <a:cs typeface="Calibri" panose="020F0502020204030204" pitchFamily="34" charset="0"/>
              </a:rPr>
              <a:t> – IFAS Deans make recommendation to Provost</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January</a:t>
            </a:r>
            <a:r>
              <a:rPr lang="en-US" altLang="en-US" sz="4000" dirty="0">
                <a:latin typeface="Calibri" panose="020F0502020204030204" pitchFamily="34" charset="0"/>
                <a:ea typeface="Calibri" panose="020F0502020204030204" pitchFamily="34" charset="0"/>
                <a:cs typeface="Calibri" panose="020F0502020204030204" pitchFamily="34" charset="0"/>
              </a:rPr>
              <a:t> – Packets due to Academic Personnel</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February / March </a:t>
            </a:r>
            <a:r>
              <a:rPr lang="en-US" altLang="en-US" sz="4000" dirty="0">
                <a:latin typeface="Calibri" panose="020F0502020204030204" pitchFamily="34" charset="0"/>
                <a:ea typeface="Calibri" panose="020F0502020204030204" pitchFamily="34" charset="0"/>
                <a:cs typeface="Calibri" panose="020F0502020204030204" pitchFamily="34" charset="0"/>
              </a:rPr>
              <a:t>– Academic Personnel Board review</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May</a:t>
            </a:r>
            <a:r>
              <a:rPr lang="en-US" altLang="en-US" sz="4000" dirty="0">
                <a:latin typeface="Calibri" panose="020F0502020204030204" pitchFamily="34" charset="0"/>
                <a:ea typeface="Calibri" panose="020F0502020204030204" pitchFamily="34" charset="0"/>
                <a:cs typeface="Calibri" panose="020F0502020204030204" pitchFamily="34" charset="0"/>
              </a:rPr>
              <a:t> – Provost/BOT review and final decision </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June</a:t>
            </a:r>
            <a:r>
              <a:rPr lang="en-US" altLang="en-US" sz="4000" dirty="0">
                <a:latin typeface="Calibri" panose="020F0502020204030204" pitchFamily="34" charset="0"/>
                <a:ea typeface="Calibri" panose="020F0502020204030204" pitchFamily="34" charset="0"/>
                <a:cs typeface="Calibri" panose="020F0502020204030204" pitchFamily="34" charset="0"/>
              </a:rPr>
              <a:t> – Candidates notified of status</a:t>
            </a:r>
          </a:p>
          <a:p>
            <a:pPr marL="571500" indent="-571500" eaLnBrk="1" hangingPunct="1">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July </a:t>
            </a:r>
            <a:r>
              <a:rPr lang="en-US" altLang="en-US" sz="4000" dirty="0">
                <a:latin typeface="Calibri" panose="020F0502020204030204" pitchFamily="34" charset="0"/>
                <a:ea typeface="Calibri" panose="020F0502020204030204" pitchFamily="34" charset="0"/>
                <a:cs typeface="Calibri" panose="020F0502020204030204" pitchFamily="34" charset="0"/>
              </a:rPr>
              <a:t>– Permanent status/Tenure/Promotions usually effective (12 month)</a:t>
            </a:r>
          </a:p>
          <a:p>
            <a:pPr marL="571500" indent="-571500">
              <a:buFont typeface="Courier New" panose="02070309020205020404" pitchFamily="49" charset="0"/>
              <a:buChar char="o"/>
            </a:pPr>
            <a:r>
              <a:rPr lang="en-US" altLang="en-US" sz="4000" b="1" u="sng" dirty="0">
                <a:latin typeface="Calibri" panose="020F0502020204030204" pitchFamily="34" charset="0"/>
                <a:ea typeface="Calibri" panose="020F0502020204030204" pitchFamily="34" charset="0"/>
                <a:cs typeface="Calibri" panose="020F0502020204030204" pitchFamily="34" charset="0"/>
              </a:rPr>
              <a:t>August </a:t>
            </a:r>
            <a:r>
              <a:rPr lang="en-US" altLang="en-US" sz="4000" dirty="0">
                <a:latin typeface="Calibri" panose="020F0502020204030204" pitchFamily="34" charset="0"/>
                <a:ea typeface="Calibri" panose="020F0502020204030204" pitchFamily="34" charset="0"/>
                <a:cs typeface="Calibri" panose="020F0502020204030204" pitchFamily="34" charset="0"/>
              </a:rPr>
              <a:t>– Permanent status/Tenure/Promotions usually effective (9 month)</a:t>
            </a:r>
          </a:p>
          <a:p>
            <a:pPr marL="571500" indent="-571500" eaLnBrk="1" hangingPunct="1">
              <a:buFont typeface="Courier New" panose="02070309020205020404" pitchFamily="49" charset="0"/>
              <a:buChar char="o"/>
            </a:pPr>
            <a:endParaRPr lang="en-US" altLang="en-US" sz="40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UF/IFAS Calendar: </a:t>
            </a:r>
            <a:r>
              <a:rPr lang="en-US" altLang="en-US" dirty="0">
                <a:latin typeface="Calibri" panose="020F0502020204030204" pitchFamily="34" charset="0"/>
                <a:ea typeface="Calibri" panose="020F0502020204030204" pitchFamily="34" charset="0"/>
                <a:cs typeface="Calibri" panose="020F0502020204030204" pitchFamily="34" charset="0"/>
                <a:hlinkClick r:id="rId3"/>
              </a:rPr>
              <a:t>https://hr.ifas.ufl.edu/</a:t>
            </a:r>
            <a:r>
              <a:rPr lang="en-US" altLang="en-US" dirty="0">
                <a:latin typeface="Calibri" panose="020F0502020204030204" pitchFamily="34" charset="0"/>
                <a:ea typeface="Calibri" panose="020F0502020204030204" pitchFamily="34" charset="0"/>
                <a:cs typeface="Calibri" panose="020F0502020204030204" pitchFamily="34" charset="0"/>
              </a:rPr>
              <a:t> </a:t>
            </a:r>
            <a:endParaRPr lang="en-US" alt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73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4870450" y="549275"/>
            <a:ext cx="9753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Voting Process</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7143" y="1287939"/>
            <a:ext cx="19196050" cy="11141512"/>
          </a:xfrm>
        </p:spPr>
        <p:txBody>
          <a:bodyPr/>
          <a:lstStyle/>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Votes for Tenure, Permanent Status and for Promotion are separate</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Tenure: </a:t>
            </a:r>
            <a:r>
              <a:rPr lang="en-US" altLang="en-US" sz="3600" dirty="0">
                <a:latin typeface="Calibri" panose="020F0502020204030204" pitchFamily="34" charset="0"/>
                <a:ea typeface="Calibri" panose="020F0502020204030204" pitchFamily="34" charset="0"/>
                <a:cs typeface="Calibri" panose="020F0502020204030204" pitchFamily="34" charset="0"/>
              </a:rPr>
              <a:t>colleagues in your department who have been granted tenure are eligible to vote on your packet, including colleagues at research centers with tenure in your home department. If seeking Tenure and you are located at REC, all colleagues at REC vote.  </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Permanent Status: </a:t>
            </a:r>
            <a:r>
              <a:rPr lang="en-US" altLang="en-US" sz="3600" dirty="0">
                <a:latin typeface="Calibri" panose="020F0502020204030204" pitchFamily="34" charset="0"/>
                <a:ea typeface="Calibri" panose="020F0502020204030204" pitchFamily="34" charset="0"/>
                <a:cs typeface="Calibri" panose="020F0502020204030204" pitchFamily="34" charset="0"/>
              </a:rPr>
              <a:t>colleagues in your district who have been granted permanent status are eligible to vote on your packet</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Promotion:</a:t>
            </a:r>
            <a:r>
              <a:rPr lang="en-US" altLang="en-US" sz="3600" dirty="0">
                <a:latin typeface="Calibri" panose="020F0502020204030204" pitchFamily="34" charset="0"/>
                <a:ea typeface="Calibri" panose="020F0502020204030204" pitchFamily="34" charset="0"/>
                <a:cs typeface="Calibri" panose="020F0502020204030204" pitchFamily="34" charset="0"/>
              </a:rPr>
              <a:t> colleagues in your department, REC or district who are at a higher rank can vote (includes non-tenure track positions and non-permanent status accruing positions)</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State specialized agents:  </a:t>
            </a:r>
            <a:r>
              <a:rPr lang="en-US" altLang="en-US" sz="3600" dirty="0">
                <a:latin typeface="Calibri" panose="020F0502020204030204" pitchFamily="34" charset="0"/>
                <a:ea typeface="Calibri" panose="020F0502020204030204" pitchFamily="34" charset="0"/>
                <a:cs typeface="Calibri" panose="020F0502020204030204" pitchFamily="34" charset="0"/>
              </a:rPr>
              <a:t>vote is state-wide, follows same procedures as above for permanent status and or promotion. </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Votes: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Based on information in the packet</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Although the final tally of votes is public, individual votes </a:t>
            </a:r>
            <a:r>
              <a:rPr lang="en-US" altLang="en-US" sz="3600" b="1" u="sng" dirty="0">
                <a:latin typeface="Calibri" panose="020F0502020204030204" pitchFamily="34" charset="0"/>
                <a:ea typeface="Calibri" panose="020F0502020204030204" pitchFamily="34" charset="0"/>
                <a:cs typeface="Calibri" panose="020F0502020204030204" pitchFamily="34" charset="0"/>
              </a:rPr>
              <a:t>must</a:t>
            </a:r>
            <a:r>
              <a:rPr lang="en-US" altLang="en-US" sz="3600" dirty="0">
                <a:latin typeface="Calibri" panose="020F0502020204030204" pitchFamily="34" charset="0"/>
                <a:ea typeface="Calibri" panose="020F0502020204030204" pitchFamily="34" charset="0"/>
                <a:cs typeface="Calibri" panose="020F0502020204030204" pitchFamily="34" charset="0"/>
              </a:rPr>
              <a:t> be kept confidential</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Each district is considered to be a “department” for voting purposes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DED does not vote; Chair does not vote, members of IFAS College T/PS/P Committee </a:t>
            </a:r>
            <a:r>
              <a:rPr lang="en-US" altLang="en-US" sz="3600" b="1" i="1" u="sng" dirty="0">
                <a:latin typeface="Calibri" panose="020F0502020204030204" pitchFamily="34" charset="0"/>
                <a:ea typeface="Calibri" panose="020F0502020204030204" pitchFamily="34" charset="0"/>
                <a:cs typeface="Calibri" panose="020F0502020204030204" pitchFamily="34" charset="0"/>
              </a:rPr>
              <a:t>DO</a:t>
            </a:r>
            <a:r>
              <a:rPr lang="en-US" altLang="en-US" sz="3600" dirty="0">
                <a:latin typeface="Calibri" panose="020F0502020204030204" pitchFamily="34" charset="0"/>
                <a:ea typeface="Calibri" panose="020F0502020204030204" pitchFamily="34" charset="0"/>
                <a:cs typeface="Calibri" panose="020F0502020204030204" pitchFamily="34" charset="0"/>
              </a:rPr>
              <a:t> vote at the department level and abstain at the college level.</a:t>
            </a:r>
          </a:p>
          <a:p>
            <a:pPr marL="571500" indent="-571500" eaLnBrk="1" hangingPunct="1">
              <a:buFont typeface="Courier New" panose="02070309020205020404" pitchFamily="49" charset="0"/>
              <a:buChar char="o"/>
            </a:pPr>
            <a:r>
              <a:rPr lang="en-US" altLang="en-US" sz="3600" b="1" dirty="0">
                <a:latin typeface="Calibri" panose="020F0502020204030204" pitchFamily="34" charset="0"/>
                <a:ea typeface="Calibri" panose="020F0502020204030204" pitchFamily="34" charset="0"/>
                <a:cs typeface="Calibri" panose="020F0502020204030204" pitchFamily="34" charset="0"/>
              </a:rPr>
              <a:t>IMPORTANT NOTE: Straw polls or preliminary votes are not permissible. The only vote that may take place is the confidential vote. </a:t>
            </a:r>
          </a:p>
          <a:p>
            <a:pPr eaLnBrk="1" hangingPunct="1"/>
            <a:endParaRPr lang="en-US" altLang="en-US" sz="3600" dirty="0">
              <a:latin typeface="Georgia" panose="02040502050405020303" pitchFamily="18" charset="0"/>
            </a:endParaRPr>
          </a:p>
          <a:p>
            <a:pPr marL="571500" indent="-571500" eaLnBrk="1" hangingPunct="1">
              <a:buFont typeface="Courier New" panose="02070309020205020404" pitchFamily="49" charset="0"/>
              <a:buChar char="o"/>
            </a:pPr>
            <a:endParaRPr lang="en-US" altLang="en-US" sz="4000" dirty="0">
              <a:latin typeface="Georgia" panose="02040502050405020303" pitchFamily="18" charset="0"/>
            </a:endParaRPr>
          </a:p>
        </p:txBody>
      </p:sp>
    </p:spTree>
    <p:extLst>
      <p:ext uri="{BB962C8B-B14F-4D97-AF65-F5344CB8AC3E}">
        <p14:creationId xmlns:p14="http://schemas.microsoft.com/office/powerpoint/2010/main" val="226408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4F1E8-C2AC-114F-D241-CAC0D126601C}"/>
              </a:ext>
            </a:extLst>
          </p:cNvPr>
          <p:cNvSpPr>
            <a:spLocks noGrp="1"/>
          </p:cNvSpPr>
          <p:nvPr>
            <p:ph type="title" idx="4294967295"/>
          </p:nvPr>
        </p:nvSpPr>
        <p:spPr>
          <a:xfrm>
            <a:off x="4870450" y="777875"/>
            <a:ext cx="9753600" cy="73866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rgbClr val="0021A5"/>
                </a:solidFill>
                <a:latin typeface="Calibri" panose="020F0502020204030204" pitchFamily="34" charset="0"/>
                <a:ea typeface="Calibri" panose="020F0502020204030204" pitchFamily="34" charset="0"/>
                <a:cs typeface="Calibri" panose="020F0502020204030204" pitchFamily="34" charset="0"/>
              </a:rPr>
              <a:t>IFAS Committee and Packet Review</a:t>
            </a:r>
            <a:endParaRPr kumimoji="0" lang="en-US" sz="495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D633BC76-D68F-4710-5DFF-EDA5C66F685D}"/>
              </a:ext>
            </a:extLst>
          </p:cNvPr>
          <p:cNvSpPr>
            <a:spLocks noGrp="1"/>
          </p:cNvSpPr>
          <p:nvPr>
            <p:ph type="body" sz="quarter" idx="12"/>
          </p:nvPr>
        </p:nvSpPr>
        <p:spPr>
          <a:xfrm>
            <a:off x="908050" y="1844675"/>
            <a:ext cx="19196050" cy="6832640"/>
          </a:xfrm>
        </p:spPr>
        <p:txBody>
          <a:bodyPr/>
          <a:lstStyle/>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IFAS P/T/PS committee reviews all packets</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Two Teams Orange and Blue</a:t>
            </a:r>
          </a:p>
          <a:p>
            <a:pPr marL="1943100" lvl="3" indent="-571500">
              <a:buFont typeface="Courier New" panose="02070309020205020404" pitchFamily="49" charset="0"/>
              <a:buChar char="o"/>
            </a:pPr>
            <a:r>
              <a:rPr lang="en-US" altLang="en-US" sz="3200" dirty="0">
                <a:latin typeface="Calibri" panose="020F0502020204030204" pitchFamily="34" charset="0"/>
                <a:ea typeface="Calibri" panose="020F0502020204030204" pitchFamily="34" charset="0"/>
                <a:cs typeface="Calibri" panose="020F0502020204030204" pitchFamily="34" charset="0"/>
              </a:rPr>
              <a:t>Half elected by IFAS faculty</a:t>
            </a:r>
          </a:p>
          <a:p>
            <a:pPr marL="1943100" lvl="3" indent="-571500">
              <a:buFont typeface="Courier New" panose="02070309020205020404" pitchFamily="49" charset="0"/>
              <a:buChar char="o"/>
            </a:pPr>
            <a:r>
              <a:rPr lang="en-US" altLang="en-US" sz="3200" dirty="0">
                <a:latin typeface="Calibri" panose="020F0502020204030204" pitchFamily="34" charset="0"/>
                <a:ea typeface="Calibri" panose="020F0502020204030204" pitchFamily="34" charset="0"/>
                <a:cs typeface="Calibri" panose="020F0502020204030204" pitchFamily="34" charset="0"/>
              </a:rPr>
              <a:t>Half appointed by the Senior Vice President</a:t>
            </a:r>
          </a:p>
          <a:p>
            <a:pPr marL="1028700" lvl="1" indent="-571500">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Serves in fact-finding, consultative role</a:t>
            </a:r>
          </a:p>
          <a:p>
            <a:pPr marL="571500" indent="-571500">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Orange Team – Tenure Track, State Faculty</a:t>
            </a:r>
          </a:p>
          <a:p>
            <a:pPr marL="1028700" lvl="1" indent="-571500" algn="l">
              <a:buFont typeface="Courier New" panose="02070309020205020404" pitchFamily="49" charset="0"/>
              <a:buChar char="o"/>
            </a:pPr>
            <a:r>
              <a:rPr lang="en-US" sz="3600" dirty="0">
                <a:latin typeface="Calibri" panose="020F0502020204030204" pitchFamily="34" charset="0"/>
                <a:ea typeface="Calibri" panose="020F0502020204030204" pitchFamily="34" charset="0"/>
                <a:cs typeface="Calibri" panose="020F0502020204030204" pitchFamily="34" charset="0"/>
              </a:rPr>
              <a:t>8 Professors</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a:p>
            <a:pPr marL="571500" indent="-571500">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Blue Team – Permanent Status, County Faculty</a:t>
            </a:r>
          </a:p>
          <a:p>
            <a:pPr marL="1028700" lvl="1" indent="-571500" algn="l">
              <a:buFont typeface="Courier New" panose="02070309020205020404" pitchFamily="49" charset="0"/>
              <a:buChar char="o"/>
            </a:pPr>
            <a:r>
              <a:rPr lang="en-US" sz="3600" dirty="0">
                <a:latin typeface="Calibri" panose="020F0502020204030204" pitchFamily="34" charset="0"/>
                <a:ea typeface="Calibri" panose="020F0502020204030204" pitchFamily="34" charset="0"/>
                <a:cs typeface="Calibri" panose="020F0502020204030204" pitchFamily="34" charset="0"/>
              </a:rPr>
              <a:t>10 Extension Agent IVs</a:t>
            </a:r>
            <a:endParaRPr lang="en-US" altLang="en-US" sz="3600" dirty="0">
              <a:latin typeface="Calibri" panose="020F0502020204030204" pitchFamily="34" charset="0"/>
              <a:ea typeface="Calibri" panose="020F0502020204030204" pitchFamily="34" charset="0"/>
              <a:cs typeface="Calibri" panose="020F0502020204030204" pitchFamily="34" charset="0"/>
            </a:endParaRP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Once committee reviews are complete, Packets are forwarded to Deans</a:t>
            </a:r>
          </a:p>
          <a:p>
            <a:pPr marL="571500" indent="-571500" eaLnBrk="1" hangingPunct="1">
              <a:buFont typeface="Courier New" panose="02070309020205020404" pitchFamily="49" charset="0"/>
              <a:buChar char="o"/>
            </a:pPr>
            <a:r>
              <a:rPr lang="en-US" altLang="en-US" dirty="0">
                <a:latin typeface="Calibri" panose="020F0502020204030204" pitchFamily="34" charset="0"/>
                <a:ea typeface="Calibri" panose="020F0502020204030204" pitchFamily="34" charset="0"/>
                <a:cs typeface="Calibri" panose="020F0502020204030204" pitchFamily="34" charset="0"/>
              </a:rPr>
              <a:t>Once Deans review, determine support and prepare letter, packets are forwarded to APB. </a:t>
            </a:r>
          </a:p>
          <a:p>
            <a:pPr marL="1028700" lvl="1" indent="-571500" algn="l">
              <a:buFont typeface="Courier New" panose="02070309020205020404" pitchFamily="49" charset="0"/>
              <a:buChar char="o"/>
            </a:pPr>
            <a:r>
              <a:rPr lang="en-US" altLang="en-US" sz="3600" dirty="0">
                <a:latin typeface="Calibri" panose="020F0502020204030204" pitchFamily="34" charset="0"/>
                <a:ea typeface="Calibri" panose="020F0502020204030204" pitchFamily="34" charset="0"/>
                <a:cs typeface="Calibri" panose="020F0502020204030204" pitchFamily="34" charset="0"/>
              </a:rPr>
              <a:t>Packets not forwarded, decision with UF/IFAS SVP: Assistant In series, courtesy. </a:t>
            </a:r>
          </a:p>
        </p:txBody>
      </p:sp>
    </p:spTree>
    <p:extLst>
      <p:ext uri="{BB962C8B-B14F-4D97-AF65-F5344CB8AC3E}">
        <p14:creationId xmlns:p14="http://schemas.microsoft.com/office/powerpoint/2010/main" val="45399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AS-PowerPoint-Template" id="{A1B85E1F-3C97-EA46-987C-C0A5228A708D}" vid="{5F49699B-1346-DE46-B439-4681734073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IFAS-PS&amp;P Workshop - January 26, 2024</Template>
  <TotalTime>133</TotalTime>
  <Words>1724</Words>
  <Application>Microsoft Office PowerPoint</Application>
  <PresentationFormat>Custom</PresentationFormat>
  <Paragraphs>222</Paragraphs>
  <Slides>15</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Courier New</vt:lpstr>
      <vt:lpstr>Franklin Gothic Book</vt:lpstr>
      <vt:lpstr>Franklin Gothic Demi</vt:lpstr>
      <vt:lpstr>Franklin Gothic Heavy</vt:lpstr>
      <vt:lpstr>Franklin Gothic Medium</vt:lpstr>
      <vt:lpstr>Georgia</vt:lpstr>
      <vt:lpstr>Obviously-ExtdBlck</vt:lpstr>
      <vt:lpstr>Obviously-WideSemi</vt:lpstr>
      <vt:lpstr>Wingdings 2</vt:lpstr>
      <vt:lpstr>Office Theme</vt:lpstr>
      <vt:lpstr>Add slide title here</vt:lpstr>
      <vt:lpstr>Agenda</vt:lpstr>
      <vt:lpstr>General Definitions</vt:lpstr>
      <vt:lpstr>Basic Eligibility/Qualifications</vt:lpstr>
      <vt:lpstr>Tenure or Permanent Status “When Ready” </vt:lpstr>
      <vt:lpstr>General Information</vt:lpstr>
      <vt:lpstr>General Process Timeline</vt:lpstr>
      <vt:lpstr>Voting Process</vt:lpstr>
      <vt:lpstr>IFAS Committee and Packet Review</vt:lpstr>
      <vt:lpstr>Next Steps</vt:lpstr>
      <vt:lpstr>Promotion, Tenure or Permanent Status Not Supported or Denied?</vt:lpstr>
      <vt:lpstr>Third-Year Progress Assessment </vt:lpstr>
      <vt:lpstr>IFAS HR Website Resources</vt:lpstr>
      <vt:lpstr>IFAS Supplement and Opening a Case</vt:lpstr>
      <vt:lpstr> Need Help? Please Contact:</vt:lpstr>
    </vt:vector>
  </TitlesOfParts>
  <Company>University of Florida - 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slide title here</dc:title>
  <dc:creator>Lovins,Amanda L</dc:creator>
  <cp:lastModifiedBy>Lovins,Amanda L</cp:lastModifiedBy>
  <cp:revision>15</cp:revision>
  <dcterms:created xsi:type="dcterms:W3CDTF">2024-01-25T14:59:05Z</dcterms:created>
  <dcterms:modified xsi:type="dcterms:W3CDTF">2024-04-22T18:46:43Z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2021-08-17T00:00:00Z</vt:filetime>
  </property>
  <property fmtid="{D5CDD505-2E9C-101B-9397-08002B2CF9AE}" pid="3" name="Creator">
    <vt:lpwstr>Adobe InDesign 16.1 (Macintosh)</vt:lpwstr>
  </property>
  <property fmtid="{D5CDD505-2E9C-101B-9397-08002B2CF9AE}" pid="4" name="LastSaved">
    <vt:filetime>2021-09-07T00:00:00Z</vt:filetime>
  </property>
</Properties>
</file>