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62" r:id="rId3"/>
    <p:sldId id="272" r:id="rId4"/>
    <p:sldId id="263" r:id="rId5"/>
    <p:sldId id="273" r:id="rId6"/>
    <p:sldId id="269" r:id="rId7"/>
    <p:sldId id="275" r:id="rId8"/>
    <p:sldId id="274" r:id="rId9"/>
    <p:sldId id="270" r:id="rId10"/>
    <p:sldId id="276" r:id="rId11"/>
    <p:sldId id="278" r:id="rId12"/>
    <p:sldId id="277" r:id="rId13"/>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9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A36"/>
    <a:srgbClr val="006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60050" autoAdjust="0"/>
  </p:normalViewPr>
  <p:slideViewPr>
    <p:cSldViewPr>
      <p:cViewPr>
        <p:scale>
          <a:sx n="61" d="100"/>
          <a:sy n="61" d="100"/>
        </p:scale>
        <p:origin x="696" y="42"/>
      </p:cViewPr>
      <p:guideLst>
        <p:guide orient="horz" pos="2880"/>
        <p:guide pos="292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y, Andrew" userId="83637e70-a099-429a-8d9c-25ad3ade0f6f" providerId="ADAL" clId="{9803AA07-80FF-47C8-88B1-65C1C131E094}"/>
    <pc:docChg chg="undo custSel modSld">
      <pc:chgData name="Carey, Andrew" userId="83637e70-a099-429a-8d9c-25ad3ade0f6f" providerId="ADAL" clId="{9803AA07-80FF-47C8-88B1-65C1C131E094}" dt="2023-09-22T15:24:15.029" v="2" actId="20577"/>
      <pc:docMkLst>
        <pc:docMk/>
      </pc:docMkLst>
      <pc:sldChg chg="modSp mod modNotesTx">
        <pc:chgData name="Carey, Andrew" userId="83637e70-a099-429a-8d9c-25ad3ade0f6f" providerId="ADAL" clId="{9803AA07-80FF-47C8-88B1-65C1C131E094}" dt="2023-09-22T15:24:15.029" v="2" actId="20577"/>
        <pc:sldMkLst>
          <pc:docMk/>
          <pc:sldMk cId="0" sldId="257"/>
        </pc:sldMkLst>
        <pc:grpChg chg="mod">
          <ac:chgData name="Carey, Andrew" userId="83637e70-a099-429a-8d9c-25ad3ade0f6f" providerId="ADAL" clId="{9803AA07-80FF-47C8-88B1-65C1C131E094}" dt="2023-09-22T15:23:44.408" v="1" actId="1076"/>
          <ac:grpSpMkLst>
            <pc:docMk/>
            <pc:sldMk cId="0" sldId="257"/>
            <ac:grpSpMk id="2" creationId="{00000000-0000-0000-0000-000000000000}"/>
          </ac:grpSpMkLst>
        </pc:grpChg>
      </pc:sldChg>
    </pc:docChg>
  </pc:docChgLst>
  <pc:docChgLst>
    <pc:chgData name="Carey, Andrew" userId="83637e70-a099-429a-8d9c-25ad3ade0f6f" providerId="ADAL" clId="{2F1CD6C0-D5D0-455D-A636-E8FFB9F40197}"/>
    <pc:docChg chg="undo redo custSel addSld delSld modSld sldOrd">
      <pc:chgData name="Carey, Andrew" userId="83637e70-a099-429a-8d9c-25ad3ade0f6f" providerId="ADAL" clId="{2F1CD6C0-D5D0-455D-A636-E8FFB9F40197}" dt="2023-09-20T09:39:31.891" v="5602" actId="20577"/>
      <pc:docMkLst>
        <pc:docMk/>
      </pc:docMkLst>
      <pc:sldChg chg="modNotesTx">
        <pc:chgData name="Carey, Andrew" userId="83637e70-a099-429a-8d9c-25ad3ade0f6f" providerId="ADAL" clId="{2F1CD6C0-D5D0-455D-A636-E8FFB9F40197}" dt="2023-09-20T08:57:16.645" v="4765" actId="20577"/>
        <pc:sldMkLst>
          <pc:docMk/>
          <pc:sldMk cId="0" sldId="257"/>
        </pc:sldMkLst>
      </pc:sldChg>
      <pc:sldChg chg="del">
        <pc:chgData name="Carey, Andrew" userId="83637e70-a099-429a-8d9c-25ad3ade0f6f" providerId="ADAL" clId="{2F1CD6C0-D5D0-455D-A636-E8FFB9F40197}" dt="2023-09-20T08:49:57.135" v="4496" actId="47"/>
        <pc:sldMkLst>
          <pc:docMk/>
          <pc:sldMk cId="0" sldId="258"/>
        </pc:sldMkLst>
      </pc:sldChg>
      <pc:sldChg chg="del">
        <pc:chgData name="Carey, Andrew" userId="83637e70-a099-429a-8d9c-25ad3ade0f6f" providerId="ADAL" clId="{2F1CD6C0-D5D0-455D-A636-E8FFB9F40197}" dt="2023-09-20T08:49:57.135" v="4496" actId="47"/>
        <pc:sldMkLst>
          <pc:docMk/>
          <pc:sldMk cId="0" sldId="259"/>
        </pc:sldMkLst>
      </pc:sldChg>
      <pc:sldChg chg="del">
        <pc:chgData name="Carey, Andrew" userId="83637e70-a099-429a-8d9c-25ad3ade0f6f" providerId="ADAL" clId="{2F1CD6C0-D5D0-455D-A636-E8FFB9F40197}" dt="2023-09-20T08:49:57.135" v="4496" actId="47"/>
        <pc:sldMkLst>
          <pc:docMk/>
          <pc:sldMk cId="0" sldId="260"/>
        </pc:sldMkLst>
      </pc:sldChg>
      <pc:sldChg chg="del">
        <pc:chgData name="Carey, Andrew" userId="83637e70-a099-429a-8d9c-25ad3ade0f6f" providerId="ADAL" clId="{2F1CD6C0-D5D0-455D-A636-E8FFB9F40197}" dt="2023-09-20T08:49:57.135" v="4496" actId="47"/>
        <pc:sldMkLst>
          <pc:docMk/>
          <pc:sldMk cId="0" sldId="261"/>
        </pc:sldMkLst>
      </pc:sldChg>
      <pc:sldChg chg="delSp modSp mod">
        <pc:chgData name="Carey, Andrew" userId="83637e70-a099-429a-8d9c-25ad3ade0f6f" providerId="ADAL" clId="{2F1CD6C0-D5D0-455D-A636-E8FFB9F40197}" dt="2023-09-20T09:22:31.036" v="5158" actId="478"/>
        <pc:sldMkLst>
          <pc:docMk/>
          <pc:sldMk cId="0" sldId="262"/>
        </pc:sldMkLst>
        <pc:spChg chg="del">
          <ac:chgData name="Carey, Andrew" userId="83637e70-a099-429a-8d9c-25ad3ade0f6f" providerId="ADAL" clId="{2F1CD6C0-D5D0-455D-A636-E8FFB9F40197}" dt="2023-09-20T09:22:13.429" v="5157" actId="478"/>
          <ac:spMkLst>
            <pc:docMk/>
            <pc:sldMk cId="0" sldId="262"/>
            <ac:spMk id="4" creationId="{9AFF8D1C-94B1-63A7-9DED-871CA475E16C}"/>
          </ac:spMkLst>
        </pc:spChg>
        <pc:spChg chg="mod">
          <ac:chgData name="Carey, Andrew" userId="83637e70-a099-429a-8d9c-25ad3ade0f6f" providerId="ADAL" clId="{2F1CD6C0-D5D0-455D-A636-E8FFB9F40197}" dt="2023-09-19T16:03:10.552" v="434" actId="255"/>
          <ac:spMkLst>
            <pc:docMk/>
            <pc:sldMk cId="0" sldId="262"/>
            <ac:spMk id="5" creationId="{6F6FA238-B8B2-637D-3582-81E0515AC7EE}"/>
          </ac:spMkLst>
        </pc:spChg>
        <pc:spChg chg="del">
          <ac:chgData name="Carey, Andrew" userId="83637e70-a099-429a-8d9c-25ad3ade0f6f" providerId="ADAL" clId="{2F1CD6C0-D5D0-455D-A636-E8FFB9F40197}" dt="2023-09-20T09:22:31.036" v="5158" actId="478"/>
          <ac:spMkLst>
            <pc:docMk/>
            <pc:sldMk cId="0" sldId="262"/>
            <ac:spMk id="6" creationId="{B838543D-FA63-8D98-963E-1F286159CB91}"/>
          </ac:spMkLst>
        </pc:spChg>
        <pc:picChg chg="del">
          <ac:chgData name="Carey, Andrew" userId="83637e70-a099-429a-8d9c-25ad3ade0f6f" providerId="ADAL" clId="{2F1CD6C0-D5D0-455D-A636-E8FFB9F40197}" dt="2023-09-20T09:22:03.668" v="5156" actId="478"/>
          <ac:picMkLst>
            <pc:docMk/>
            <pc:sldMk cId="0" sldId="262"/>
            <ac:picMk id="3" creationId="{ECCA40F9-AD55-22EC-8989-218C92E9D847}"/>
          </ac:picMkLst>
        </pc:picChg>
      </pc:sldChg>
      <pc:sldChg chg="delSp mod">
        <pc:chgData name="Carey, Andrew" userId="83637e70-a099-429a-8d9c-25ad3ade0f6f" providerId="ADAL" clId="{2F1CD6C0-D5D0-455D-A636-E8FFB9F40197}" dt="2023-09-19T20:28:35.315" v="1944" actId="478"/>
        <pc:sldMkLst>
          <pc:docMk/>
          <pc:sldMk cId="0" sldId="263"/>
        </pc:sldMkLst>
        <pc:spChg chg="del">
          <ac:chgData name="Carey, Andrew" userId="83637e70-a099-429a-8d9c-25ad3ade0f6f" providerId="ADAL" clId="{2F1CD6C0-D5D0-455D-A636-E8FFB9F40197}" dt="2023-09-19T20:28:35.315" v="1944" actId="478"/>
          <ac:spMkLst>
            <pc:docMk/>
            <pc:sldMk cId="0" sldId="263"/>
            <ac:spMk id="6" creationId="{00000000-0000-0000-0000-000000000000}"/>
          </ac:spMkLst>
        </pc:spChg>
      </pc:sldChg>
      <pc:sldChg chg="del">
        <pc:chgData name="Carey, Andrew" userId="83637e70-a099-429a-8d9c-25ad3ade0f6f" providerId="ADAL" clId="{2F1CD6C0-D5D0-455D-A636-E8FFB9F40197}" dt="2023-09-20T08:49:44.143" v="4495" actId="47"/>
        <pc:sldMkLst>
          <pc:docMk/>
          <pc:sldMk cId="0" sldId="264"/>
        </pc:sldMkLst>
      </pc:sldChg>
      <pc:sldChg chg="del">
        <pc:chgData name="Carey, Andrew" userId="83637e70-a099-429a-8d9c-25ad3ade0f6f" providerId="ADAL" clId="{2F1CD6C0-D5D0-455D-A636-E8FFB9F40197}" dt="2023-09-20T08:49:44.143" v="4495" actId="47"/>
        <pc:sldMkLst>
          <pc:docMk/>
          <pc:sldMk cId="0" sldId="265"/>
        </pc:sldMkLst>
      </pc:sldChg>
      <pc:sldChg chg="del">
        <pc:chgData name="Carey, Andrew" userId="83637e70-a099-429a-8d9c-25ad3ade0f6f" providerId="ADAL" clId="{2F1CD6C0-D5D0-455D-A636-E8FFB9F40197}" dt="2023-09-20T08:49:44.143" v="4495" actId="47"/>
        <pc:sldMkLst>
          <pc:docMk/>
          <pc:sldMk cId="0" sldId="266"/>
        </pc:sldMkLst>
      </pc:sldChg>
      <pc:sldChg chg="del">
        <pc:chgData name="Carey, Andrew" userId="83637e70-a099-429a-8d9c-25ad3ade0f6f" providerId="ADAL" clId="{2F1CD6C0-D5D0-455D-A636-E8FFB9F40197}" dt="2023-09-20T08:49:44.143" v="4495" actId="47"/>
        <pc:sldMkLst>
          <pc:docMk/>
          <pc:sldMk cId="0" sldId="267"/>
        </pc:sldMkLst>
      </pc:sldChg>
      <pc:sldChg chg="del">
        <pc:chgData name="Carey, Andrew" userId="83637e70-a099-429a-8d9c-25ad3ade0f6f" providerId="ADAL" clId="{2F1CD6C0-D5D0-455D-A636-E8FFB9F40197}" dt="2023-09-20T08:49:44.143" v="4495" actId="47"/>
        <pc:sldMkLst>
          <pc:docMk/>
          <pc:sldMk cId="0" sldId="268"/>
        </pc:sldMkLst>
      </pc:sldChg>
      <pc:sldChg chg="delSp modSp mod">
        <pc:chgData name="Carey, Andrew" userId="83637e70-a099-429a-8d9c-25ad3ade0f6f" providerId="ADAL" clId="{2F1CD6C0-D5D0-455D-A636-E8FFB9F40197}" dt="2023-09-19T18:03:06.765" v="1847" actId="478"/>
        <pc:sldMkLst>
          <pc:docMk/>
          <pc:sldMk cId="4262136659" sldId="269"/>
        </pc:sldMkLst>
        <pc:spChg chg="del mod">
          <ac:chgData name="Carey, Andrew" userId="83637e70-a099-429a-8d9c-25ad3ade0f6f" providerId="ADAL" clId="{2F1CD6C0-D5D0-455D-A636-E8FFB9F40197}" dt="2023-09-19T18:03:06.765" v="1847" actId="478"/>
          <ac:spMkLst>
            <pc:docMk/>
            <pc:sldMk cId="4262136659" sldId="269"/>
            <ac:spMk id="34" creationId="{EA544925-7065-5247-A427-4AEB6534589F}"/>
          </ac:spMkLst>
        </pc:spChg>
      </pc:sldChg>
      <pc:sldChg chg="delSp mod">
        <pc:chgData name="Carey, Andrew" userId="83637e70-a099-429a-8d9c-25ad3ade0f6f" providerId="ADAL" clId="{2F1CD6C0-D5D0-455D-A636-E8FFB9F40197}" dt="2023-09-19T20:58:13.102" v="2665" actId="478"/>
        <pc:sldMkLst>
          <pc:docMk/>
          <pc:sldMk cId="3211806" sldId="270"/>
        </pc:sldMkLst>
        <pc:spChg chg="del">
          <ac:chgData name="Carey, Andrew" userId="83637e70-a099-429a-8d9c-25ad3ade0f6f" providerId="ADAL" clId="{2F1CD6C0-D5D0-455D-A636-E8FFB9F40197}" dt="2023-09-19T20:58:13.102" v="2665" actId="478"/>
          <ac:spMkLst>
            <pc:docMk/>
            <pc:sldMk cId="3211806" sldId="270"/>
            <ac:spMk id="6" creationId="{00000000-0000-0000-0000-000000000000}"/>
          </ac:spMkLst>
        </pc:spChg>
      </pc:sldChg>
      <pc:sldChg chg="addSp delSp modSp add mod modShow">
        <pc:chgData name="Carey, Andrew" userId="83637e70-a099-429a-8d9c-25ad3ade0f6f" providerId="ADAL" clId="{2F1CD6C0-D5D0-455D-A636-E8FFB9F40197}" dt="2023-09-19T17:23:21.027" v="742" actId="120"/>
        <pc:sldMkLst>
          <pc:docMk/>
          <pc:sldMk cId="4284925636" sldId="271"/>
        </pc:sldMkLst>
        <pc:spChg chg="add mod">
          <ac:chgData name="Carey, Andrew" userId="83637e70-a099-429a-8d9c-25ad3ade0f6f" providerId="ADAL" clId="{2F1CD6C0-D5D0-455D-A636-E8FFB9F40197}" dt="2023-09-19T15:44:09.401" v="268" actId="1076"/>
          <ac:spMkLst>
            <pc:docMk/>
            <pc:sldMk cId="4284925636" sldId="271"/>
            <ac:spMk id="2" creationId="{28A3E9B5-F9DF-0BB2-E605-E2DEE494A732}"/>
          </ac:spMkLst>
        </pc:spChg>
        <pc:spChg chg="del">
          <ac:chgData name="Carey, Andrew" userId="83637e70-a099-429a-8d9c-25ad3ade0f6f" providerId="ADAL" clId="{2F1CD6C0-D5D0-455D-A636-E8FFB9F40197}" dt="2023-09-19T15:00:39.081" v="6" actId="478"/>
          <ac:spMkLst>
            <pc:docMk/>
            <pc:sldMk cId="4284925636" sldId="271"/>
            <ac:spMk id="4" creationId="{9AFF8D1C-94B1-63A7-9DED-871CA475E16C}"/>
          </ac:spMkLst>
        </pc:spChg>
        <pc:spChg chg="mod">
          <ac:chgData name="Carey, Andrew" userId="83637e70-a099-429a-8d9c-25ad3ade0f6f" providerId="ADAL" clId="{2F1CD6C0-D5D0-455D-A636-E8FFB9F40197}" dt="2023-09-19T17:23:21.027" v="742" actId="120"/>
          <ac:spMkLst>
            <pc:docMk/>
            <pc:sldMk cId="4284925636" sldId="271"/>
            <ac:spMk id="5" creationId="{6F6FA238-B8B2-637D-3582-81E0515AC7EE}"/>
          </ac:spMkLst>
        </pc:spChg>
        <pc:spChg chg="del mod">
          <ac:chgData name="Carey, Andrew" userId="83637e70-a099-429a-8d9c-25ad3ade0f6f" providerId="ADAL" clId="{2F1CD6C0-D5D0-455D-A636-E8FFB9F40197}" dt="2023-09-19T15:00:32.749" v="4" actId="478"/>
          <ac:spMkLst>
            <pc:docMk/>
            <pc:sldMk cId="4284925636" sldId="271"/>
            <ac:spMk id="6" creationId="{B838543D-FA63-8D98-963E-1F286159CB91}"/>
          </ac:spMkLst>
        </pc:spChg>
        <pc:spChg chg="add mod">
          <ac:chgData name="Carey, Andrew" userId="83637e70-a099-429a-8d9c-25ad3ade0f6f" providerId="ADAL" clId="{2F1CD6C0-D5D0-455D-A636-E8FFB9F40197}" dt="2023-09-19T15:44:19.157" v="269" actId="1076"/>
          <ac:spMkLst>
            <pc:docMk/>
            <pc:sldMk cId="4284925636" sldId="271"/>
            <ac:spMk id="7" creationId="{B57FF877-A052-C88A-2BD6-52A924DB2A37}"/>
          </ac:spMkLst>
        </pc:spChg>
        <pc:spChg chg="add mod">
          <ac:chgData name="Carey, Andrew" userId="83637e70-a099-429a-8d9c-25ad3ade0f6f" providerId="ADAL" clId="{2F1CD6C0-D5D0-455D-A636-E8FFB9F40197}" dt="2023-09-19T15:54:57.228" v="386" actId="20577"/>
          <ac:spMkLst>
            <pc:docMk/>
            <pc:sldMk cId="4284925636" sldId="271"/>
            <ac:spMk id="8" creationId="{B2D64D00-FF98-09F3-9AE0-607CFD5296F2}"/>
          </ac:spMkLst>
        </pc:spChg>
        <pc:spChg chg="add mod">
          <ac:chgData name="Carey, Andrew" userId="83637e70-a099-429a-8d9c-25ad3ade0f6f" providerId="ADAL" clId="{2F1CD6C0-D5D0-455D-A636-E8FFB9F40197}" dt="2023-09-19T15:44:09.401" v="268" actId="1076"/>
          <ac:spMkLst>
            <pc:docMk/>
            <pc:sldMk cId="4284925636" sldId="271"/>
            <ac:spMk id="9" creationId="{51AFF256-1413-083F-B0B0-8095A54F6DD7}"/>
          </ac:spMkLst>
        </pc:spChg>
        <pc:spChg chg="add mod">
          <ac:chgData name="Carey, Andrew" userId="83637e70-a099-429a-8d9c-25ad3ade0f6f" providerId="ADAL" clId="{2F1CD6C0-D5D0-455D-A636-E8FFB9F40197}" dt="2023-09-19T15:57:25.598" v="393" actId="20577"/>
          <ac:spMkLst>
            <pc:docMk/>
            <pc:sldMk cId="4284925636" sldId="271"/>
            <ac:spMk id="16" creationId="{98802BAB-CF7E-B417-52C9-B189E6AB8A61}"/>
          </ac:spMkLst>
        </pc:spChg>
        <pc:picChg chg="del">
          <ac:chgData name="Carey, Andrew" userId="83637e70-a099-429a-8d9c-25ad3ade0f6f" providerId="ADAL" clId="{2F1CD6C0-D5D0-455D-A636-E8FFB9F40197}" dt="2023-09-19T15:00:35.175" v="5" actId="478"/>
          <ac:picMkLst>
            <pc:docMk/>
            <pc:sldMk cId="4284925636" sldId="271"/>
            <ac:picMk id="3" creationId="{ECCA40F9-AD55-22EC-8989-218C92E9D847}"/>
          </ac:picMkLst>
        </pc:picChg>
        <pc:picChg chg="add mod">
          <ac:chgData name="Carey, Andrew" userId="83637e70-a099-429a-8d9c-25ad3ade0f6f" providerId="ADAL" clId="{2F1CD6C0-D5D0-455D-A636-E8FFB9F40197}" dt="2023-09-19T15:44:09.401" v="268" actId="1076"/>
          <ac:picMkLst>
            <pc:docMk/>
            <pc:sldMk cId="4284925636" sldId="271"/>
            <ac:picMk id="11" creationId="{8D9DB184-7D79-227D-0CC9-2C65057AA217}"/>
          </ac:picMkLst>
        </pc:picChg>
        <pc:picChg chg="add del mod">
          <ac:chgData name="Carey, Andrew" userId="83637e70-a099-429a-8d9c-25ad3ade0f6f" providerId="ADAL" clId="{2F1CD6C0-D5D0-455D-A636-E8FFB9F40197}" dt="2023-09-19T15:59:09.705" v="394" actId="478"/>
          <ac:picMkLst>
            <pc:docMk/>
            <pc:sldMk cId="4284925636" sldId="271"/>
            <ac:picMk id="13" creationId="{23D4C2E7-F1C3-B543-377B-A800BF03B9E6}"/>
          </ac:picMkLst>
        </pc:picChg>
        <pc:picChg chg="add mod">
          <ac:chgData name="Carey, Andrew" userId="83637e70-a099-429a-8d9c-25ad3ade0f6f" providerId="ADAL" clId="{2F1CD6C0-D5D0-455D-A636-E8FFB9F40197}" dt="2023-09-19T15:57:14.475" v="389" actId="1076"/>
          <ac:picMkLst>
            <pc:docMk/>
            <pc:sldMk cId="4284925636" sldId="271"/>
            <ac:picMk id="15" creationId="{522E48B5-5361-A435-E08E-2C922E0EC70D}"/>
          </ac:picMkLst>
        </pc:picChg>
        <pc:picChg chg="mod">
          <ac:chgData name="Carey, Andrew" userId="83637e70-a099-429a-8d9c-25ad3ade0f6f" providerId="ADAL" clId="{2F1CD6C0-D5D0-455D-A636-E8FFB9F40197}" dt="2023-09-19T15:44:21.409" v="270" actId="1076"/>
          <ac:picMkLst>
            <pc:docMk/>
            <pc:sldMk cId="4284925636" sldId="271"/>
            <ac:picMk id="31" creationId="{F5617815-CA2B-5248-BFA1-D394871E8370}"/>
          </ac:picMkLst>
        </pc:picChg>
      </pc:sldChg>
      <pc:sldChg chg="addSp delSp modSp add mod modTransition addAnim delAnim modAnim">
        <pc:chgData name="Carey, Andrew" userId="83637e70-a099-429a-8d9c-25ad3ade0f6f" providerId="ADAL" clId="{2F1CD6C0-D5D0-455D-A636-E8FFB9F40197}" dt="2023-09-20T09:02:54.902" v="4936" actId="20577"/>
        <pc:sldMkLst>
          <pc:docMk/>
          <pc:sldMk cId="469955342" sldId="272"/>
        </pc:sldMkLst>
        <pc:spChg chg="del mod">
          <ac:chgData name="Carey, Andrew" userId="83637e70-a099-429a-8d9c-25ad3ade0f6f" providerId="ADAL" clId="{2F1CD6C0-D5D0-455D-A636-E8FFB9F40197}" dt="2023-09-19T17:28:45.225" v="750" actId="478"/>
          <ac:spMkLst>
            <pc:docMk/>
            <pc:sldMk cId="469955342" sldId="272"/>
            <ac:spMk id="2" creationId="{28A3E9B5-F9DF-0BB2-E605-E2DEE494A732}"/>
          </ac:spMkLst>
        </pc:spChg>
        <pc:spChg chg="mod">
          <ac:chgData name="Carey, Andrew" userId="83637e70-a099-429a-8d9c-25ad3ade0f6f" providerId="ADAL" clId="{2F1CD6C0-D5D0-455D-A636-E8FFB9F40197}" dt="2023-09-19T17:29:16.037" v="756" actId="1076"/>
          <ac:spMkLst>
            <pc:docMk/>
            <pc:sldMk cId="469955342" sldId="272"/>
            <ac:spMk id="5" creationId="{6F6FA238-B8B2-637D-3582-81E0515AC7EE}"/>
          </ac:spMkLst>
        </pc:spChg>
        <pc:spChg chg="add del mod">
          <ac:chgData name="Carey, Andrew" userId="83637e70-a099-429a-8d9c-25ad3ade0f6f" providerId="ADAL" clId="{2F1CD6C0-D5D0-455D-A636-E8FFB9F40197}" dt="2023-09-19T16:13:55.838" v="576" actId="478"/>
          <ac:spMkLst>
            <pc:docMk/>
            <pc:sldMk cId="469955342" sldId="272"/>
            <ac:spMk id="6" creationId="{0FB9CE19-8F9D-F5EF-5B28-A4CD4F90D799}"/>
          </ac:spMkLst>
        </pc:spChg>
        <pc:spChg chg="del mod">
          <ac:chgData name="Carey, Andrew" userId="83637e70-a099-429a-8d9c-25ad3ade0f6f" providerId="ADAL" clId="{2F1CD6C0-D5D0-455D-A636-E8FFB9F40197}" dt="2023-09-19T17:29:39.263" v="761" actId="478"/>
          <ac:spMkLst>
            <pc:docMk/>
            <pc:sldMk cId="469955342" sldId="272"/>
            <ac:spMk id="7" creationId="{B57FF877-A052-C88A-2BD6-52A924DB2A37}"/>
          </ac:spMkLst>
        </pc:spChg>
        <pc:spChg chg="add del mod">
          <ac:chgData name="Carey, Andrew" userId="83637e70-a099-429a-8d9c-25ad3ade0f6f" providerId="ADAL" clId="{2F1CD6C0-D5D0-455D-A636-E8FFB9F40197}" dt="2023-09-19T17:31:41.821" v="781" actId="478"/>
          <ac:spMkLst>
            <pc:docMk/>
            <pc:sldMk cId="469955342" sldId="272"/>
            <ac:spMk id="8" creationId="{B2D64D00-FF98-09F3-9AE0-607CFD5296F2}"/>
          </ac:spMkLst>
        </pc:spChg>
        <pc:spChg chg="del mod">
          <ac:chgData name="Carey, Andrew" userId="83637e70-a099-429a-8d9c-25ad3ade0f6f" providerId="ADAL" clId="{2F1CD6C0-D5D0-455D-A636-E8FFB9F40197}" dt="2023-09-19T17:31:18.120" v="775" actId="478"/>
          <ac:spMkLst>
            <pc:docMk/>
            <pc:sldMk cId="469955342" sldId="272"/>
            <ac:spMk id="9" creationId="{51AFF256-1413-083F-B0B0-8095A54F6DD7}"/>
          </ac:spMkLst>
        </pc:spChg>
        <pc:spChg chg="add del mod">
          <ac:chgData name="Carey, Andrew" userId="83637e70-a099-429a-8d9c-25ad3ade0f6f" providerId="ADAL" clId="{2F1CD6C0-D5D0-455D-A636-E8FFB9F40197}" dt="2023-09-19T16:08:05.992" v="501" actId="478"/>
          <ac:spMkLst>
            <pc:docMk/>
            <pc:sldMk cId="469955342" sldId="272"/>
            <ac:spMk id="13" creationId="{7157C54B-D3A9-28E2-15CB-F55E28461D86}"/>
          </ac:spMkLst>
        </pc:spChg>
        <pc:spChg chg="del mod">
          <ac:chgData name="Carey, Andrew" userId="83637e70-a099-429a-8d9c-25ad3ade0f6f" providerId="ADAL" clId="{2F1CD6C0-D5D0-455D-A636-E8FFB9F40197}" dt="2023-09-19T17:32:12.416" v="788" actId="478"/>
          <ac:spMkLst>
            <pc:docMk/>
            <pc:sldMk cId="469955342" sldId="272"/>
            <ac:spMk id="16" creationId="{98802BAB-CF7E-B417-52C9-B189E6AB8A61}"/>
          </ac:spMkLst>
        </pc:spChg>
        <pc:spChg chg="add mod">
          <ac:chgData name="Carey, Andrew" userId="83637e70-a099-429a-8d9c-25ad3ade0f6f" providerId="ADAL" clId="{2F1CD6C0-D5D0-455D-A636-E8FFB9F40197}" dt="2023-09-19T17:29:16.037" v="756" actId="1076"/>
          <ac:spMkLst>
            <pc:docMk/>
            <pc:sldMk cId="469955342" sldId="272"/>
            <ac:spMk id="20" creationId="{134460E5-0FE1-DA96-D5C1-CAA62B7577B7}"/>
          </ac:spMkLst>
        </pc:spChg>
        <pc:spChg chg="add mod">
          <ac:chgData name="Carey, Andrew" userId="83637e70-a099-429a-8d9c-25ad3ade0f6f" providerId="ADAL" clId="{2F1CD6C0-D5D0-455D-A636-E8FFB9F40197}" dt="2023-09-19T17:29:16.037" v="756" actId="1076"/>
          <ac:spMkLst>
            <pc:docMk/>
            <pc:sldMk cId="469955342" sldId="272"/>
            <ac:spMk id="21" creationId="{682F2191-2573-059F-8A62-5C99BA3EBEAA}"/>
          </ac:spMkLst>
        </pc:spChg>
        <pc:spChg chg="add mod">
          <ac:chgData name="Carey, Andrew" userId="83637e70-a099-429a-8d9c-25ad3ade0f6f" providerId="ADAL" clId="{2F1CD6C0-D5D0-455D-A636-E8FFB9F40197}" dt="2023-09-19T17:29:16.037" v="756" actId="1076"/>
          <ac:spMkLst>
            <pc:docMk/>
            <pc:sldMk cId="469955342" sldId="272"/>
            <ac:spMk id="22" creationId="{BAB8F679-8749-C0CB-D52D-5E1A608CFC6B}"/>
          </ac:spMkLst>
        </pc:spChg>
        <pc:spChg chg="add mod">
          <ac:chgData name="Carey, Andrew" userId="83637e70-a099-429a-8d9c-25ad3ade0f6f" providerId="ADAL" clId="{2F1CD6C0-D5D0-455D-A636-E8FFB9F40197}" dt="2023-09-19T17:32:42.310" v="790" actId="14100"/>
          <ac:spMkLst>
            <pc:docMk/>
            <pc:sldMk cId="469955342" sldId="272"/>
            <ac:spMk id="23" creationId="{C6C690CE-A032-C551-EF88-9519D97A2498}"/>
          </ac:spMkLst>
        </pc:spChg>
        <pc:spChg chg="add mod">
          <ac:chgData name="Carey, Andrew" userId="83637e70-a099-429a-8d9c-25ad3ade0f6f" providerId="ADAL" clId="{2F1CD6C0-D5D0-455D-A636-E8FFB9F40197}" dt="2023-09-19T17:30:12.519" v="765" actId="14100"/>
          <ac:spMkLst>
            <pc:docMk/>
            <pc:sldMk cId="469955342" sldId="272"/>
            <ac:spMk id="24" creationId="{75DA359F-E332-352F-0FFD-53317E4CC6F3}"/>
          </ac:spMkLst>
        </pc:spChg>
        <pc:spChg chg="add del mod">
          <ac:chgData name="Carey, Andrew" userId="83637e70-a099-429a-8d9c-25ad3ade0f6f" providerId="ADAL" clId="{2F1CD6C0-D5D0-455D-A636-E8FFB9F40197}" dt="2023-09-19T17:29:16.037" v="756" actId="1076"/>
          <ac:spMkLst>
            <pc:docMk/>
            <pc:sldMk cId="469955342" sldId="272"/>
            <ac:spMk id="25" creationId="{8F26CB8E-754B-5201-6248-6F528F7A0566}"/>
          </ac:spMkLst>
        </pc:spChg>
        <pc:spChg chg="add mod">
          <ac:chgData name="Carey, Andrew" userId="83637e70-a099-429a-8d9c-25ad3ade0f6f" providerId="ADAL" clId="{2F1CD6C0-D5D0-455D-A636-E8FFB9F40197}" dt="2023-09-19T17:29:16.037" v="756" actId="1076"/>
          <ac:spMkLst>
            <pc:docMk/>
            <pc:sldMk cId="469955342" sldId="272"/>
            <ac:spMk id="26" creationId="{0CBA3428-6BAE-4F2E-0096-CEFDA3816AE4}"/>
          </ac:spMkLst>
        </pc:spChg>
        <pc:spChg chg="mod">
          <ac:chgData name="Carey, Andrew" userId="83637e70-a099-429a-8d9c-25ad3ade0f6f" providerId="ADAL" clId="{2F1CD6C0-D5D0-455D-A636-E8FFB9F40197}" dt="2023-09-19T17:29:16.037" v="756" actId="1076"/>
          <ac:spMkLst>
            <pc:docMk/>
            <pc:sldMk cId="469955342" sldId="272"/>
            <ac:spMk id="27" creationId="{00000000-0000-0000-0000-000000000000}"/>
          </ac:spMkLst>
        </pc:spChg>
        <pc:spChg chg="add del mod">
          <ac:chgData name="Carey, Andrew" userId="83637e70-a099-429a-8d9c-25ad3ade0f6f" providerId="ADAL" clId="{2F1CD6C0-D5D0-455D-A636-E8FFB9F40197}" dt="2023-09-19T16:20:31.211" v="622" actId="478"/>
          <ac:spMkLst>
            <pc:docMk/>
            <pc:sldMk cId="469955342" sldId="272"/>
            <ac:spMk id="28" creationId="{22443CDE-7BDB-9377-1217-74AA992A80C1}"/>
          </ac:spMkLst>
        </pc:spChg>
        <pc:spChg chg="add del mod">
          <ac:chgData name="Carey, Andrew" userId="83637e70-a099-429a-8d9c-25ad3ade0f6f" providerId="ADAL" clId="{2F1CD6C0-D5D0-455D-A636-E8FFB9F40197}" dt="2023-09-19T16:25:29.996" v="646" actId="478"/>
          <ac:spMkLst>
            <pc:docMk/>
            <pc:sldMk cId="469955342" sldId="272"/>
            <ac:spMk id="29" creationId="{40FF7846-8C56-4299-947C-AA7AEF757F62}"/>
          </ac:spMkLst>
        </pc:spChg>
        <pc:spChg chg="add del mod">
          <ac:chgData name="Carey, Andrew" userId="83637e70-a099-429a-8d9c-25ad3ade0f6f" providerId="ADAL" clId="{2F1CD6C0-D5D0-455D-A636-E8FFB9F40197}" dt="2023-09-19T16:42:00.693" v="711" actId="478"/>
          <ac:spMkLst>
            <pc:docMk/>
            <pc:sldMk cId="469955342" sldId="272"/>
            <ac:spMk id="30" creationId="{99BD96EB-8974-0DF5-D839-AE64A3FDAD3C}"/>
          </ac:spMkLst>
        </pc:spChg>
        <pc:spChg chg="add del mod">
          <ac:chgData name="Carey, Andrew" userId="83637e70-a099-429a-8d9c-25ad3ade0f6f" providerId="ADAL" clId="{2F1CD6C0-D5D0-455D-A636-E8FFB9F40197}" dt="2023-09-19T16:42:25.585" v="719" actId="478"/>
          <ac:spMkLst>
            <pc:docMk/>
            <pc:sldMk cId="469955342" sldId="272"/>
            <ac:spMk id="32" creationId="{27918CA0-0EDB-F47B-9D69-20950D92DCC2}"/>
          </ac:spMkLst>
        </pc:spChg>
        <pc:spChg chg="add del mod">
          <ac:chgData name="Carey, Andrew" userId="83637e70-a099-429a-8d9c-25ad3ade0f6f" providerId="ADAL" clId="{2F1CD6C0-D5D0-455D-A636-E8FFB9F40197}" dt="2023-09-19T16:41:51.913" v="709" actId="478"/>
          <ac:spMkLst>
            <pc:docMk/>
            <pc:sldMk cId="469955342" sldId="272"/>
            <ac:spMk id="33" creationId="{7C60FDF9-DA35-EA78-BA43-35AF7F6C5DAF}"/>
          </ac:spMkLst>
        </pc:spChg>
        <pc:spChg chg="add del mod">
          <ac:chgData name="Carey, Andrew" userId="83637e70-a099-429a-8d9c-25ad3ade0f6f" providerId="ADAL" clId="{2F1CD6C0-D5D0-455D-A636-E8FFB9F40197}" dt="2023-09-19T16:42:04.301" v="712" actId="478"/>
          <ac:spMkLst>
            <pc:docMk/>
            <pc:sldMk cId="469955342" sldId="272"/>
            <ac:spMk id="34" creationId="{833039D7-1453-5E40-13C7-83F7E1296FBE}"/>
          </ac:spMkLst>
        </pc:spChg>
        <pc:spChg chg="add mod">
          <ac:chgData name="Carey, Andrew" userId="83637e70-a099-429a-8d9c-25ad3ade0f6f" providerId="ADAL" clId="{2F1CD6C0-D5D0-455D-A636-E8FFB9F40197}" dt="2023-09-19T16:42:49.106" v="726" actId="571"/>
          <ac:spMkLst>
            <pc:docMk/>
            <pc:sldMk cId="469955342" sldId="272"/>
            <ac:spMk id="35" creationId="{22FF233B-19A0-8EB7-B9CC-FA7C73C829B1}"/>
          </ac:spMkLst>
        </pc:spChg>
        <pc:spChg chg="add mod">
          <ac:chgData name="Carey, Andrew" userId="83637e70-a099-429a-8d9c-25ad3ade0f6f" providerId="ADAL" clId="{2F1CD6C0-D5D0-455D-A636-E8FFB9F40197}" dt="2023-09-19T16:42:49.106" v="726" actId="571"/>
          <ac:spMkLst>
            <pc:docMk/>
            <pc:sldMk cId="469955342" sldId="272"/>
            <ac:spMk id="36" creationId="{D815BD9F-9A5C-B2D0-9856-2074D69C5056}"/>
          </ac:spMkLst>
        </pc:spChg>
        <pc:spChg chg="add mod">
          <ac:chgData name="Carey, Andrew" userId="83637e70-a099-429a-8d9c-25ad3ade0f6f" providerId="ADAL" clId="{2F1CD6C0-D5D0-455D-A636-E8FFB9F40197}" dt="2023-09-19T16:42:49.106" v="726" actId="571"/>
          <ac:spMkLst>
            <pc:docMk/>
            <pc:sldMk cId="469955342" sldId="272"/>
            <ac:spMk id="37" creationId="{695C294D-60AE-762A-84E3-CBB2898CADF0}"/>
          </ac:spMkLst>
        </pc:spChg>
        <pc:spChg chg="add mod">
          <ac:chgData name="Carey, Andrew" userId="83637e70-a099-429a-8d9c-25ad3ade0f6f" providerId="ADAL" clId="{2F1CD6C0-D5D0-455D-A636-E8FFB9F40197}" dt="2023-09-19T16:42:49.106" v="726" actId="571"/>
          <ac:spMkLst>
            <pc:docMk/>
            <pc:sldMk cId="469955342" sldId="272"/>
            <ac:spMk id="38" creationId="{F10CB654-435A-A0C0-3151-FBCE8C8064B1}"/>
          </ac:spMkLst>
        </pc:spChg>
        <pc:spChg chg="add mod">
          <ac:chgData name="Carey, Andrew" userId="83637e70-a099-429a-8d9c-25ad3ade0f6f" providerId="ADAL" clId="{2F1CD6C0-D5D0-455D-A636-E8FFB9F40197}" dt="2023-09-19T17:30:02.963" v="764" actId="1037"/>
          <ac:spMkLst>
            <pc:docMk/>
            <pc:sldMk cId="469955342" sldId="272"/>
            <ac:spMk id="39" creationId="{5D27D644-DFC7-44D4-A26B-06E74EB560A3}"/>
          </ac:spMkLst>
        </pc:spChg>
        <pc:spChg chg="add mod">
          <ac:chgData name="Carey, Andrew" userId="83637e70-a099-429a-8d9c-25ad3ade0f6f" providerId="ADAL" clId="{2F1CD6C0-D5D0-455D-A636-E8FFB9F40197}" dt="2023-09-19T17:30:02.963" v="764" actId="1037"/>
          <ac:spMkLst>
            <pc:docMk/>
            <pc:sldMk cId="469955342" sldId="272"/>
            <ac:spMk id="40" creationId="{1638C8C6-068E-0FE5-1494-62F976BBB285}"/>
          </ac:spMkLst>
        </pc:spChg>
        <pc:spChg chg="add mod">
          <ac:chgData name="Carey, Andrew" userId="83637e70-a099-429a-8d9c-25ad3ade0f6f" providerId="ADAL" clId="{2F1CD6C0-D5D0-455D-A636-E8FFB9F40197}" dt="2023-09-19T17:31:24.236" v="776" actId="1076"/>
          <ac:spMkLst>
            <pc:docMk/>
            <pc:sldMk cId="469955342" sldId="272"/>
            <ac:spMk id="41" creationId="{E530D915-770B-F78B-7676-0FF8CE667942}"/>
          </ac:spMkLst>
        </pc:spChg>
        <pc:spChg chg="add mod">
          <ac:chgData name="Carey, Andrew" userId="83637e70-a099-429a-8d9c-25ad3ade0f6f" providerId="ADAL" clId="{2F1CD6C0-D5D0-455D-A636-E8FFB9F40197}" dt="2023-09-19T17:32:23.944" v="789" actId="1076"/>
          <ac:spMkLst>
            <pc:docMk/>
            <pc:sldMk cId="469955342" sldId="272"/>
            <ac:spMk id="42" creationId="{984E5263-2B79-ACBF-9B74-71B508EE0EA9}"/>
          </ac:spMkLst>
        </pc:spChg>
        <pc:spChg chg="add mod">
          <ac:chgData name="Carey, Andrew" userId="83637e70-a099-429a-8d9c-25ad3ade0f6f" providerId="ADAL" clId="{2F1CD6C0-D5D0-455D-A636-E8FFB9F40197}" dt="2023-09-20T09:02:54.902" v="4936" actId="20577"/>
          <ac:spMkLst>
            <pc:docMk/>
            <pc:sldMk cId="469955342" sldId="272"/>
            <ac:spMk id="43" creationId="{A0ACAD8C-98E5-96F3-99D9-95FB21E7B5AA}"/>
          </ac:spMkLst>
        </pc:spChg>
        <pc:picChg chg="add mod">
          <ac:chgData name="Carey, Andrew" userId="83637e70-a099-429a-8d9c-25ad3ade0f6f" providerId="ADAL" clId="{2F1CD6C0-D5D0-455D-A636-E8FFB9F40197}" dt="2023-09-19T17:29:16.037" v="756" actId="1076"/>
          <ac:picMkLst>
            <pc:docMk/>
            <pc:sldMk cId="469955342" sldId="272"/>
            <ac:picMk id="4" creationId="{26F1FD49-9A64-F94B-764E-07EE2614A589}"/>
          </ac:picMkLst>
        </pc:picChg>
        <pc:picChg chg="mod">
          <ac:chgData name="Carey, Andrew" userId="83637e70-a099-429a-8d9c-25ad3ade0f6f" providerId="ADAL" clId="{2F1CD6C0-D5D0-455D-A636-E8FFB9F40197}" dt="2023-09-19T17:29:16.037" v="756" actId="1076"/>
          <ac:picMkLst>
            <pc:docMk/>
            <pc:sldMk cId="469955342" sldId="272"/>
            <ac:picMk id="11" creationId="{8D9DB184-7D79-227D-0CC9-2C65057AA217}"/>
          </ac:picMkLst>
        </pc:picChg>
        <pc:picChg chg="add del mod">
          <ac:chgData name="Carey, Andrew" userId="83637e70-a099-429a-8d9c-25ad3ade0f6f" providerId="ADAL" clId="{2F1CD6C0-D5D0-455D-A636-E8FFB9F40197}" dt="2023-09-19T16:08:05.992" v="501" actId="478"/>
          <ac:picMkLst>
            <pc:docMk/>
            <pc:sldMk cId="469955342" sldId="272"/>
            <ac:picMk id="12" creationId="{6B575DF1-6782-AEF2-ACF0-4884670F7924}"/>
          </ac:picMkLst>
        </pc:picChg>
        <pc:picChg chg="mod">
          <ac:chgData name="Carey, Andrew" userId="83637e70-a099-429a-8d9c-25ad3ade0f6f" providerId="ADAL" clId="{2F1CD6C0-D5D0-455D-A636-E8FFB9F40197}" dt="2023-09-19T17:29:16.037" v="756" actId="1076"/>
          <ac:picMkLst>
            <pc:docMk/>
            <pc:sldMk cId="469955342" sldId="272"/>
            <ac:picMk id="15" creationId="{522E48B5-5361-A435-E08E-2C922E0EC70D}"/>
          </ac:picMkLst>
        </pc:picChg>
        <pc:picChg chg="add del mod">
          <ac:chgData name="Carey, Andrew" userId="83637e70-a099-429a-8d9c-25ad3ade0f6f" providerId="ADAL" clId="{2F1CD6C0-D5D0-455D-A636-E8FFB9F40197}" dt="2023-09-19T16:11:47.310" v="524" actId="478"/>
          <ac:picMkLst>
            <pc:docMk/>
            <pc:sldMk cId="469955342" sldId="272"/>
            <ac:picMk id="17" creationId="{D2209121-5A79-4DB2-89BB-3B0FEF79DEBB}"/>
          </ac:picMkLst>
        </pc:picChg>
        <pc:picChg chg="add mod">
          <ac:chgData name="Carey, Andrew" userId="83637e70-a099-429a-8d9c-25ad3ade0f6f" providerId="ADAL" clId="{2F1CD6C0-D5D0-455D-A636-E8FFB9F40197}" dt="2023-09-19T17:29:16.037" v="756" actId="1076"/>
          <ac:picMkLst>
            <pc:docMk/>
            <pc:sldMk cId="469955342" sldId="272"/>
            <ac:picMk id="19" creationId="{5C55B808-1858-E2CE-AD43-6E135D035C1D}"/>
          </ac:picMkLst>
        </pc:picChg>
        <pc:picChg chg="mod">
          <ac:chgData name="Carey, Andrew" userId="83637e70-a099-429a-8d9c-25ad3ade0f6f" providerId="ADAL" clId="{2F1CD6C0-D5D0-455D-A636-E8FFB9F40197}" dt="2023-09-19T17:29:16.037" v="756" actId="1076"/>
          <ac:picMkLst>
            <pc:docMk/>
            <pc:sldMk cId="469955342" sldId="272"/>
            <ac:picMk id="31" creationId="{F5617815-CA2B-5248-BFA1-D394871E8370}"/>
          </ac:picMkLst>
        </pc:picChg>
      </pc:sldChg>
      <pc:sldChg chg="addSp delSp modSp add mod modTransition">
        <pc:chgData name="Carey, Andrew" userId="83637e70-a099-429a-8d9c-25ad3ade0f6f" providerId="ADAL" clId="{2F1CD6C0-D5D0-455D-A636-E8FFB9F40197}" dt="2023-09-20T08:37:21.909" v="4350"/>
        <pc:sldMkLst>
          <pc:docMk/>
          <pc:sldMk cId="1945484890" sldId="273"/>
        </pc:sldMkLst>
        <pc:spChg chg="mod">
          <ac:chgData name="Carey, Andrew" userId="83637e70-a099-429a-8d9c-25ad3ade0f6f" providerId="ADAL" clId="{2F1CD6C0-D5D0-455D-A636-E8FFB9F40197}" dt="2023-09-19T17:23:13.378" v="741" actId="120"/>
          <ac:spMkLst>
            <pc:docMk/>
            <pc:sldMk cId="1945484890" sldId="273"/>
            <ac:spMk id="3" creationId="{00000000-0000-0000-0000-000000000000}"/>
          </ac:spMkLst>
        </pc:spChg>
        <pc:spChg chg="add mod">
          <ac:chgData name="Carey, Andrew" userId="83637e70-a099-429a-8d9c-25ad3ade0f6f" providerId="ADAL" clId="{2F1CD6C0-D5D0-455D-A636-E8FFB9F40197}" dt="2023-09-19T20:28:14.120" v="1943" actId="20577"/>
          <ac:spMkLst>
            <pc:docMk/>
            <pc:sldMk cId="1945484890" sldId="273"/>
            <ac:spMk id="4" creationId="{4A945DC2-1A7D-5362-7643-1EB6ADCC316F}"/>
          </ac:spMkLst>
        </pc:spChg>
        <pc:spChg chg="del">
          <ac:chgData name="Carey, Andrew" userId="83637e70-a099-429a-8d9c-25ad3ade0f6f" providerId="ADAL" clId="{2F1CD6C0-D5D0-455D-A636-E8FFB9F40197}" dt="2023-09-19T17:23:29.422" v="743" actId="478"/>
          <ac:spMkLst>
            <pc:docMk/>
            <pc:sldMk cId="1945484890" sldId="273"/>
            <ac:spMk id="6" creationId="{00000000-0000-0000-0000-000000000000}"/>
          </ac:spMkLst>
        </pc:spChg>
        <pc:spChg chg="add mod">
          <ac:chgData name="Carey, Andrew" userId="83637e70-a099-429a-8d9c-25ad3ade0f6f" providerId="ADAL" clId="{2F1CD6C0-D5D0-455D-A636-E8FFB9F40197}" dt="2023-09-19T17:39:06.715" v="879" actId="1076"/>
          <ac:spMkLst>
            <pc:docMk/>
            <pc:sldMk cId="1945484890" sldId="273"/>
            <ac:spMk id="27" creationId="{9732D3BA-C58D-381F-794D-B6D2D2F1096C}"/>
          </ac:spMkLst>
        </pc:spChg>
        <pc:picChg chg="mod">
          <ac:chgData name="Carey, Andrew" userId="83637e70-a099-429a-8d9c-25ad3ade0f6f" providerId="ADAL" clId="{2F1CD6C0-D5D0-455D-A636-E8FFB9F40197}" dt="2023-09-19T17:22:33.180" v="737" actId="1076"/>
          <ac:picMkLst>
            <pc:docMk/>
            <pc:sldMk cId="1945484890" sldId="273"/>
            <ac:picMk id="2" creationId="{00000000-0000-0000-0000-000000000000}"/>
          </ac:picMkLst>
        </pc:picChg>
        <pc:picChg chg="add mod">
          <ac:chgData name="Carey, Andrew" userId="83637e70-a099-429a-8d9c-25ad3ade0f6f" providerId="ADAL" clId="{2F1CD6C0-D5D0-455D-A636-E8FFB9F40197}" dt="2023-09-19T17:57:56.486" v="1752" actId="1076"/>
          <ac:picMkLst>
            <pc:docMk/>
            <pc:sldMk cId="1945484890" sldId="273"/>
            <ac:picMk id="26" creationId="{2CD06112-3646-E8E9-1218-E29AC7DDDFD9}"/>
          </ac:picMkLst>
        </pc:picChg>
      </pc:sldChg>
      <pc:sldChg chg="addSp delSp modSp add mod ord">
        <pc:chgData name="Carey, Andrew" userId="83637e70-a099-429a-8d9c-25ad3ade0f6f" providerId="ADAL" clId="{2F1CD6C0-D5D0-455D-A636-E8FFB9F40197}" dt="2023-09-20T08:43:09.913" v="4367" actId="20577"/>
        <pc:sldMkLst>
          <pc:docMk/>
          <pc:sldMk cId="3083300599" sldId="274"/>
        </pc:sldMkLst>
        <pc:spChg chg="add del mod">
          <ac:chgData name="Carey, Andrew" userId="83637e70-a099-429a-8d9c-25ad3ade0f6f" providerId="ADAL" clId="{2F1CD6C0-D5D0-455D-A636-E8FFB9F40197}" dt="2023-09-19T20:18:58.313" v="1886" actId="478"/>
          <ac:spMkLst>
            <pc:docMk/>
            <pc:sldMk cId="3083300599" sldId="274"/>
            <ac:spMk id="4" creationId="{00FC18A1-3A9F-A647-E66D-0772D74E1C04}"/>
          </ac:spMkLst>
        </pc:spChg>
        <pc:spChg chg="add del mod">
          <ac:chgData name="Carey, Andrew" userId="83637e70-a099-429a-8d9c-25ad3ade0f6f" providerId="ADAL" clId="{2F1CD6C0-D5D0-455D-A636-E8FFB9F40197}" dt="2023-09-19T20:18:50.429" v="1885" actId="478"/>
          <ac:spMkLst>
            <pc:docMk/>
            <pc:sldMk cId="3083300599" sldId="274"/>
            <ac:spMk id="7" creationId="{F19650BB-A97F-CDE2-0737-EA3E40AA303C}"/>
          </ac:spMkLst>
        </pc:spChg>
        <pc:spChg chg="add del mod">
          <ac:chgData name="Carey, Andrew" userId="83637e70-a099-429a-8d9c-25ad3ade0f6f" providerId="ADAL" clId="{2F1CD6C0-D5D0-455D-A636-E8FFB9F40197}" dt="2023-09-19T20:18:58.313" v="1886" actId="478"/>
          <ac:spMkLst>
            <pc:docMk/>
            <pc:sldMk cId="3083300599" sldId="274"/>
            <ac:spMk id="10" creationId="{E25CDB23-81F3-170F-9EB8-F8D8AA1F6E82}"/>
          </ac:spMkLst>
        </pc:spChg>
        <pc:spChg chg="add del mod">
          <ac:chgData name="Carey, Andrew" userId="83637e70-a099-429a-8d9c-25ad3ade0f6f" providerId="ADAL" clId="{2F1CD6C0-D5D0-455D-A636-E8FFB9F40197}" dt="2023-09-19T20:18:50.429" v="1885" actId="478"/>
          <ac:spMkLst>
            <pc:docMk/>
            <pc:sldMk cId="3083300599" sldId="274"/>
            <ac:spMk id="13" creationId="{2621C5F3-A117-E2E3-BF20-B3A91471D51F}"/>
          </ac:spMkLst>
        </pc:spChg>
        <pc:spChg chg="add del mod">
          <ac:chgData name="Carey, Andrew" userId="83637e70-a099-429a-8d9c-25ad3ade0f6f" providerId="ADAL" clId="{2F1CD6C0-D5D0-455D-A636-E8FFB9F40197}" dt="2023-09-19T20:18:50.429" v="1885" actId="478"/>
          <ac:spMkLst>
            <pc:docMk/>
            <pc:sldMk cId="3083300599" sldId="274"/>
            <ac:spMk id="16" creationId="{322F325D-BA28-8E83-4CB1-AACE8B71355E}"/>
          </ac:spMkLst>
        </pc:spChg>
        <pc:spChg chg="add del mod">
          <ac:chgData name="Carey, Andrew" userId="83637e70-a099-429a-8d9c-25ad3ade0f6f" providerId="ADAL" clId="{2F1CD6C0-D5D0-455D-A636-E8FFB9F40197}" dt="2023-09-19T20:18:58.313" v="1886" actId="478"/>
          <ac:spMkLst>
            <pc:docMk/>
            <pc:sldMk cId="3083300599" sldId="274"/>
            <ac:spMk id="19" creationId="{DD96CB26-9826-854A-A1CE-EB09713A0957}"/>
          </ac:spMkLst>
        </pc:spChg>
        <pc:spChg chg="add del mod">
          <ac:chgData name="Carey, Andrew" userId="83637e70-a099-429a-8d9c-25ad3ade0f6f" providerId="ADAL" clId="{2F1CD6C0-D5D0-455D-A636-E8FFB9F40197}" dt="2023-09-19T20:18:58.313" v="1886" actId="478"/>
          <ac:spMkLst>
            <pc:docMk/>
            <pc:sldMk cId="3083300599" sldId="274"/>
            <ac:spMk id="22" creationId="{ADF02C4C-DA49-76E3-8E16-BAB5DD79B680}"/>
          </ac:spMkLst>
        </pc:spChg>
        <pc:spChg chg="add del mod">
          <ac:chgData name="Carey, Andrew" userId="83637e70-a099-429a-8d9c-25ad3ade0f6f" providerId="ADAL" clId="{2F1CD6C0-D5D0-455D-A636-E8FFB9F40197}" dt="2023-09-19T20:18:50.429" v="1885" actId="478"/>
          <ac:spMkLst>
            <pc:docMk/>
            <pc:sldMk cId="3083300599" sldId="274"/>
            <ac:spMk id="25" creationId="{2AA975B7-AD02-2AA6-DD20-A8F26DCC99E2}"/>
          </ac:spMkLst>
        </pc:spChg>
        <pc:spChg chg="add del mod">
          <ac:chgData name="Carey, Andrew" userId="83637e70-a099-429a-8d9c-25ad3ade0f6f" providerId="ADAL" clId="{2F1CD6C0-D5D0-455D-A636-E8FFB9F40197}" dt="2023-09-19T20:19:45.665" v="1891" actId="478"/>
          <ac:spMkLst>
            <pc:docMk/>
            <pc:sldMk cId="3083300599" sldId="274"/>
            <ac:spMk id="29" creationId="{EBBEB550-01E4-6155-0F47-EBC85213C49E}"/>
          </ac:spMkLst>
        </pc:spChg>
        <pc:spChg chg="add mod ord">
          <ac:chgData name="Carey, Andrew" userId="83637e70-a099-429a-8d9c-25ad3ade0f6f" providerId="ADAL" clId="{2F1CD6C0-D5D0-455D-A636-E8FFB9F40197}" dt="2023-09-19T20:23:54.954" v="1921" actId="164"/>
          <ac:spMkLst>
            <pc:docMk/>
            <pc:sldMk cId="3083300599" sldId="274"/>
            <ac:spMk id="30" creationId="{2F8176A3-F371-827C-4E48-6EC2CA23E944}"/>
          </ac:spMkLst>
        </pc:spChg>
        <pc:spChg chg="mod">
          <ac:chgData name="Carey, Andrew" userId="83637e70-a099-429a-8d9c-25ad3ade0f6f" providerId="ADAL" clId="{2F1CD6C0-D5D0-455D-A636-E8FFB9F40197}" dt="2023-09-19T17:23:01.284" v="740" actId="120"/>
          <ac:spMkLst>
            <pc:docMk/>
            <pc:sldMk cId="3083300599" sldId="274"/>
            <ac:spMk id="32" creationId="{0BE81D5A-3D77-3247-B6CC-3112D2CF9F60}"/>
          </ac:spMkLst>
        </pc:spChg>
        <pc:spChg chg="del">
          <ac:chgData name="Carey, Andrew" userId="83637e70-a099-429a-8d9c-25ad3ade0f6f" providerId="ADAL" clId="{2F1CD6C0-D5D0-455D-A636-E8FFB9F40197}" dt="2023-09-19T18:03:12.237" v="1848" actId="478"/>
          <ac:spMkLst>
            <pc:docMk/>
            <pc:sldMk cId="3083300599" sldId="274"/>
            <ac:spMk id="34" creationId="{EA544925-7065-5247-A427-4AEB6534589F}"/>
          </ac:spMkLst>
        </pc:spChg>
        <pc:spChg chg="add del mod">
          <ac:chgData name="Carey, Andrew" userId="83637e70-a099-429a-8d9c-25ad3ade0f6f" providerId="ADAL" clId="{2F1CD6C0-D5D0-455D-A636-E8FFB9F40197}" dt="2023-09-19T20:58:45.434" v="2672" actId="478"/>
          <ac:spMkLst>
            <pc:docMk/>
            <pc:sldMk cId="3083300599" sldId="274"/>
            <ac:spMk id="37" creationId="{DDAE68E1-9ABC-1EB9-44E2-0C62837DF686}"/>
          </ac:spMkLst>
        </pc:spChg>
        <pc:spChg chg="add del mod">
          <ac:chgData name="Carey, Andrew" userId="83637e70-a099-429a-8d9c-25ad3ade0f6f" providerId="ADAL" clId="{2F1CD6C0-D5D0-455D-A636-E8FFB9F40197}" dt="2023-09-19T20:58:49.937" v="2673" actId="478"/>
          <ac:spMkLst>
            <pc:docMk/>
            <pc:sldMk cId="3083300599" sldId="274"/>
            <ac:spMk id="38" creationId="{B197D1DC-DE65-901B-10C3-68025AA147ED}"/>
          </ac:spMkLst>
        </pc:spChg>
        <pc:spChg chg="add del mod">
          <ac:chgData name="Carey, Andrew" userId="83637e70-a099-429a-8d9c-25ad3ade0f6f" providerId="ADAL" clId="{2F1CD6C0-D5D0-455D-A636-E8FFB9F40197}" dt="2023-09-19T20:45:09.569" v="2388" actId="478"/>
          <ac:spMkLst>
            <pc:docMk/>
            <pc:sldMk cId="3083300599" sldId="274"/>
            <ac:spMk id="39" creationId="{EC1D9289-BD67-DF87-6CA3-1C946E46C22E}"/>
          </ac:spMkLst>
        </pc:spChg>
        <pc:spChg chg="add del mod">
          <ac:chgData name="Carey, Andrew" userId="83637e70-a099-429a-8d9c-25ad3ade0f6f" providerId="ADAL" clId="{2F1CD6C0-D5D0-455D-A636-E8FFB9F40197}" dt="2023-09-19T20:58:45.434" v="2672" actId="478"/>
          <ac:spMkLst>
            <pc:docMk/>
            <pc:sldMk cId="3083300599" sldId="274"/>
            <ac:spMk id="40" creationId="{45E637BF-C151-8F23-F929-6730F467CC00}"/>
          </ac:spMkLst>
        </pc:spChg>
        <pc:spChg chg="add mod">
          <ac:chgData name="Carey, Andrew" userId="83637e70-a099-429a-8d9c-25ad3ade0f6f" providerId="ADAL" clId="{2F1CD6C0-D5D0-455D-A636-E8FFB9F40197}" dt="2023-09-19T20:45:56.310" v="2397" actId="1076"/>
          <ac:spMkLst>
            <pc:docMk/>
            <pc:sldMk cId="3083300599" sldId="274"/>
            <ac:spMk id="43" creationId="{8CBB37D2-2ED7-2130-DBED-88888C47E894}"/>
          </ac:spMkLst>
        </pc:spChg>
        <pc:spChg chg="add del">
          <ac:chgData name="Carey, Andrew" userId="83637e70-a099-429a-8d9c-25ad3ade0f6f" providerId="ADAL" clId="{2F1CD6C0-D5D0-455D-A636-E8FFB9F40197}" dt="2023-09-19T20:47:45.597" v="2463" actId="478"/>
          <ac:spMkLst>
            <pc:docMk/>
            <pc:sldMk cId="3083300599" sldId="274"/>
            <ac:spMk id="46" creationId="{AB96958B-C97F-3E11-C80A-818E05C19F31}"/>
          </ac:spMkLst>
        </pc:spChg>
        <pc:spChg chg="add del mod">
          <ac:chgData name="Carey, Andrew" userId="83637e70-a099-429a-8d9c-25ad3ade0f6f" providerId="ADAL" clId="{2F1CD6C0-D5D0-455D-A636-E8FFB9F40197}" dt="2023-09-19T20:59:13.676" v="2675" actId="478"/>
          <ac:spMkLst>
            <pc:docMk/>
            <pc:sldMk cId="3083300599" sldId="274"/>
            <ac:spMk id="47" creationId="{3352837D-48D5-5B80-C4E7-8E88843ED0E3}"/>
          </ac:spMkLst>
        </pc:spChg>
        <pc:spChg chg="add del mod">
          <ac:chgData name="Carey, Andrew" userId="83637e70-a099-429a-8d9c-25ad3ade0f6f" providerId="ADAL" clId="{2F1CD6C0-D5D0-455D-A636-E8FFB9F40197}" dt="2023-09-20T08:33:56.788" v="4325" actId="3064"/>
          <ac:spMkLst>
            <pc:docMk/>
            <pc:sldMk cId="3083300599" sldId="274"/>
            <ac:spMk id="48" creationId="{E7F5B2D2-E8C9-C486-E8F6-05D2B3B440CB}"/>
          </ac:spMkLst>
        </pc:spChg>
        <pc:spChg chg="add mod">
          <ac:chgData name="Carey, Andrew" userId="83637e70-a099-429a-8d9c-25ad3ade0f6f" providerId="ADAL" clId="{2F1CD6C0-D5D0-455D-A636-E8FFB9F40197}" dt="2023-09-20T08:43:09.913" v="4367" actId="20577"/>
          <ac:spMkLst>
            <pc:docMk/>
            <pc:sldMk cId="3083300599" sldId="274"/>
            <ac:spMk id="49" creationId="{124B786C-08E6-F215-74E0-9AB75816C474}"/>
          </ac:spMkLst>
        </pc:spChg>
        <pc:spChg chg="add del mod">
          <ac:chgData name="Carey, Andrew" userId="83637e70-a099-429a-8d9c-25ad3ade0f6f" providerId="ADAL" clId="{2F1CD6C0-D5D0-455D-A636-E8FFB9F40197}" dt="2023-09-19T20:58:45.434" v="2672" actId="478"/>
          <ac:spMkLst>
            <pc:docMk/>
            <pc:sldMk cId="3083300599" sldId="274"/>
            <ac:spMk id="51" creationId="{26AF7472-2510-EAB1-54EF-6B6D308D8027}"/>
          </ac:spMkLst>
        </pc:spChg>
        <pc:spChg chg="mod">
          <ac:chgData name="Carey, Andrew" userId="83637e70-a099-429a-8d9c-25ad3ade0f6f" providerId="ADAL" clId="{2F1CD6C0-D5D0-455D-A636-E8FFB9F40197}" dt="2023-09-19T20:58:34.788" v="2669" actId="571"/>
          <ac:spMkLst>
            <pc:docMk/>
            <pc:sldMk cId="3083300599" sldId="274"/>
            <ac:spMk id="53" creationId="{12D678F2-F589-CFE6-F77C-5F62DFDDD508}"/>
          </ac:spMkLst>
        </pc:spChg>
        <pc:grpChg chg="add del mod">
          <ac:chgData name="Carey, Andrew" userId="83637e70-a099-429a-8d9c-25ad3ade0f6f" providerId="ADAL" clId="{2F1CD6C0-D5D0-455D-A636-E8FFB9F40197}" dt="2023-09-19T20:58:45.434" v="2672" actId="478"/>
          <ac:grpSpMkLst>
            <pc:docMk/>
            <pc:sldMk cId="3083300599" sldId="274"/>
            <ac:grpSpMk id="33" creationId="{AACABBEA-9FAD-C61D-D1CC-4ABD61A48547}"/>
          </ac:grpSpMkLst>
        </pc:grpChg>
        <pc:grpChg chg="add del mod">
          <ac:chgData name="Carey, Andrew" userId="83637e70-a099-429a-8d9c-25ad3ade0f6f" providerId="ADAL" clId="{2F1CD6C0-D5D0-455D-A636-E8FFB9F40197}" dt="2023-09-19T20:58:49.937" v="2673" actId="478"/>
          <ac:grpSpMkLst>
            <pc:docMk/>
            <pc:sldMk cId="3083300599" sldId="274"/>
            <ac:grpSpMk id="44" creationId="{CDEF3163-29D6-4F8B-4A2D-9833C66DD0C1}"/>
          </ac:grpSpMkLst>
        </pc:grpChg>
        <pc:grpChg chg="add del mod">
          <ac:chgData name="Carey, Andrew" userId="83637e70-a099-429a-8d9c-25ad3ade0f6f" providerId="ADAL" clId="{2F1CD6C0-D5D0-455D-A636-E8FFB9F40197}" dt="2023-09-19T20:58:45.434" v="2672" actId="478"/>
          <ac:grpSpMkLst>
            <pc:docMk/>
            <pc:sldMk cId="3083300599" sldId="274"/>
            <ac:grpSpMk id="52" creationId="{DFCFA6AF-535F-12DB-9C0F-70C64B9470D3}"/>
          </ac:grpSpMkLst>
        </pc:grpChg>
        <pc:picChg chg="add del mod">
          <ac:chgData name="Carey, Andrew" userId="83637e70-a099-429a-8d9c-25ad3ade0f6f" providerId="ADAL" clId="{2F1CD6C0-D5D0-455D-A636-E8FFB9F40197}" dt="2023-09-19T20:24:25.796" v="1924" actId="478"/>
          <ac:picMkLst>
            <pc:docMk/>
            <pc:sldMk cId="3083300599" sldId="274"/>
            <ac:picMk id="3" creationId="{D291A61F-8A42-3EE1-5113-0D8F5F2A2BE6}"/>
          </ac:picMkLst>
        </pc:picChg>
        <pc:picChg chg="add mod ord">
          <ac:chgData name="Carey, Andrew" userId="83637e70-a099-429a-8d9c-25ad3ade0f6f" providerId="ADAL" clId="{2F1CD6C0-D5D0-455D-A636-E8FFB9F40197}" dt="2023-09-19T20:23:54.954" v="1921" actId="164"/>
          <ac:picMkLst>
            <pc:docMk/>
            <pc:sldMk cId="3083300599" sldId="274"/>
            <ac:picMk id="6" creationId="{5F0EDA48-78E0-204D-9E7B-2F3FF90B671A}"/>
          </ac:picMkLst>
        </pc:picChg>
        <pc:picChg chg="add del mod">
          <ac:chgData name="Carey, Andrew" userId="83637e70-a099-429a-8d9c-25ad3ade0f6f" providerId="ADAL" clId="{2F1CD6C0-D5D0-455D-A636-E8FFB9F40197}" dt="2023-09-19T20:24:28.517" v="1925" actId="478"/>
          <ac:picMkLst>
            <pc:docMk/>
            <pc:sldMk cId="3083300599" sldId="274"/>
            <ac:picMk id="9" creationId="{45BAA209-06D3-78AE-D96A-ED80751B00B0}"/>
          </ac:picMkLst>
        </pc:picChg>
        <pc:picChg chg="add del mod">
          <ac:chgData name="Carey, Andrew" userId="83637e70-a099-429a-8d9c-25ad3ade0f6f" providerId="ADAL" clId="{2F1CD6C0-D5D0-455D-A636-E8FFB9F40197}" dt="2023-09-19T20:58:49.937" v="2673" actId="478"/>
          <ac:picMkLst>
            <pc:docMk/>
            <pc:sldMk cId="3083300599" sldId="274"/>
            <ac:picMk id="12" creationId="{C4F9072C-CBF6-6787-F5C8-7F2B4DF39986}"/>
          </ac:picMkLst>
        </pc:picChg>
        <pc:picChg chg="add del mod">
          <ac:chgData name="Carey, Andrew" userId="83637e70-a099-429a-8d9c-25ad3ade0f6f" providerId="ADAL" clId="{2F1CD6C0-D5D0-455D-A636-E8FFB9F40197}" dt="2023-09-19T20:24:25.796" v="1924" actId="478"/>
          <ac:picMkLst>
            <pc:docMk/>
            <pc:sldMk cId="3083300599" sldId="274"/>
            <ac:picMk id="15" creationId="{A9ADF919-E041-B88F-EB72-6A95F68B5BF1}"/>
          </ac:picMkLst>
        </pc:picChg>
        <pc:picChg chg="add del mod">
          <ac:chgData name="Carey, Andrew" userId="83637e70-a099-429a-8d9c-25ad3ade0f6f" providerId="ADAL" clId="{2F1CD6C0-D5D0-455D-A636-E8FFB9F40197}" dt="2023-09-19T20:24:30.464" v="1926" actId="478"/>
          <ac:picMkLst>
            <pc:docMk/>
            <pc:sldMk cId="3083300599" sldId="274"/>
            <ac:picMk id="18" creationId="{491FFAD7-DF92-7011-63B8-95C2620B2DC5}"/>
          </ac:picMkLst>
        </pc:picChg>
        <pc:picChg chg="add del mod">
          <ac:chgData name="Carey, Andrew" userId="83637e70-a099-429a-8d9c-25ad3ade0f6f" providerId="ADAL" clId="{2F1CD6C0-D5D0-455D-A636-E8FFB9F40197}" dt="2023-09-19T20:24:25.796" v="1924" actId="478"/>
          <ac:picMkLst>
            <pc:docMk/>
            <pc:sldMk cId="3083300599" sldId="274"/>
            <ac:picMk id="21" creationId="{79BB0D1B-0A4D-E2FF-A8E3-7670B94DD776}"/>
          </ac:picMkLst>
        </pc:picChg>
        <pc:picChg chg="add del mod">
          <ac:chgData name="Carey, Andrew" userId="83637e70-a099-429a-8d9c-25ad3ade0f6f" providerId="ADAL" clId="{2F1CD6C0-D5D0-455D-A636-E8FFB9F40197}" dt="2023-09-19T20:58:45.434" v="2672" actId="478"/>
          <ac:picMkLst>
            <pc:docMk/>
            <pc:sldMk cId="3083300599" sldId="274"/>
            <ac:picMk id="24" creationId="{C39995A3-C5F1-E2D5-F132-4137AF648246}"/>
          </ac:picMkLst>
        </pc:picChg>
        <pc:picChg chg="add del mod">
          <ac:chgData name="Carey, Andrew" userId="83637e70-a099-429a-8d9c-25ad3ade0f6f" providerId="ADAL" clId="{2F1CD6C0-D5D0-455D-A636-E8FFB9F40197}" dt="2023-09-19T20:58:45.434" v="2672" actId="478"/>
          <ac:picMkLst>
            <pc:docMk/>
            <pc:sldMk cId="3083300599" sldId="274"/>
            <ac:picMk id="28" creationId="{5ABA51B7-088C-BB48-3210-AB59DD485774}"/>
          </ac:picMkLst>
        </pc:picChg>
        <pc:picChg chg="add del mod">
          <ac:chgData name="Carey, Andrew" userId="83637e70-a099-429a-8d9c-25ad3ade0f6f" providerId="ADAL" clId="{2F1CD6C0-D5D0-455D-A636-E8FFB9F40197}" dt="2023-09-19T20:58:42.047" v="2671" actId="478"/>
          <ac:picMkLst>
            <pc:docMk/>
            <pc:sldMk cId="3083300599" sldId="274"/>
            <ac:picMk id="31" creationId="{F5617815-CA2B-5248-BFA1-D394871E8370}"/>
          </ac:picMkLst>
        </pc:picChg>
        <pc:picChg chg="add del mod">
          <ac:chgData name="Carey, Andrew" userId="83637e70-a099-429a-8d9c-25ad3ade0f6f" providerId="ADAL" clId="{2F1CD6C0-D5D0-455D-A636-E8FFB9F40197}" dt="2023-09-19T20:24:25.796" v="1924" actId="478"/>
          <ac:picMkLst>
            <pc:docMk/>
            <pc:sldMk cId="3083300599" sldId="274"/>
            <ac:picMk id="35" creationId="{89B7F30D-063D-186D-3CBB-E343A6AE7344}"/>
          </ac:picMkLst>
        </pc:picChg>
        <pc:picChg chg="add del mod">
          <ac:chgData name="Carey, Andrew" userId="83637e70-a099-429a-8d9c-25ad3ade0f6f" providerId="ADAL" clId="{2F1CD6C0-D5D0-455D-A636-E8FFB9F40197}" dt="2023-09-19T20:24:25.796" v="1924" actId="478"/>
          <ac:picMkLst>
            <pc:docMk/>
            <pc:sldMk cId="3083300599" sldId="274"/>
            <ac:picMk id="36" creationId="{666D9BD1-8672-9ABA-57A1-A52E0B46E815}"/>
          </ac:picMkLst>
        </pc:picChg>
        <pc:picChg chg="add mod ord">
          <ac:chgData name="Carey, Andrew" userId="83637e70-a099-429a-8d9c-25ad3ade0f6f" providerId="ADAL" clId="{2F1CD6C0-D5D0-455D-A636-E8FFB9F40197}" dt="2023-09-19T20:45:33.221" v="2394" actId="164"/>
          <ac:picMkLst>
            <pc:docMk/>
            <pc:sldMk cId="3083300599" sldId="274"/>
            <ac:picMk id="42" creationId="{B8B14EA9-A611-561D-4CA4-30E864128848}"/>
          </ac:picMkLst>
        </pc:picChg>
        <pc:picChg chg="add del mod">
          <ac:chgData name="Carey, Andrew" userId="83637e70-a099-429a-8d9c-25ad3ade0f6f" providerId="ADAL" clId="{2F1CD6C0-D5D0-455D-A636-E8FFB9F40197}" dt="2023-09-19T20:58:45.434" v="2672" actId="478"/>
          <ac:picMkLst>
            <pc:docMk/>
            <pc:sldMk cId="3083300599" sldId="274"/>
            <ac:picMk id="50" creationId="{F492B29B-1F65-2318-6538-3640786F3B3F}"/>
          </ac:picMkLst>
        </pc:picChg>
        <pc:picChg chg="mod">
          <ac:chgData name="Carey, Andrew" userId="83637e70-a099-429a-8d9c-25ad3ade0f6f" providerId="ADAL" clId="{2F1CD6C0-D5D0-455D-A636-E8FFB9F40197}" dt="2023-09-19T20:58:34.788" v="2669" actId="571"/>
          <ac:picMkLst>
            <pc:docMk/>
            <pc:sldMk cId="3083300599" sldId="274"/>
            <ac:picMk id="54" creationId="{5EB7CEC5-30EE-899A-E695-D2C45FB83A8F}"/>
          </ac:picMkLst>
        </pc:picChg>
      </pc:sldChg>
      <pc:sldChg chg="addSp delSp modSp add mod modTransition modAnim">
        <pc:chgData name="Carey, Andrew" userId="83637e70-a099-429a-8d9c-25ad3ade0f6f" providerId="ADAL" clId="{2F1CD6C0-D5D0-455D-A636-E8FFB9F40197}" dt="2023-09-20T09:24:37.441" v="5159" actId="1076"/>
        <pc:sldMkLst>
          <pc:docMk/>
          <pc:sldMk cId="1752607165" sldId="275"/>
        </pc:sldMkLst>
        <pc:spChg chg="add del mod">
          <ac:chgData name="Carey, Andrew" userId="83637e70-a099-429a-8d9c-25ad3ade0f6f" providerId="ADAL" clId="{2F1CD6C0-D5D0-455D-A636-E8FFB9F40197}" dt="2023-09-20T07:55:11.914" v="3303" actId="478"/>
          <ac:spMkLst>
            <pc:docMk/>
            <pc:sldMk cId="1752607165" sldId="275"/>
            <ac:spMk id="2" creationId="{051255B5-2015-75DA-E7E7-09695CB811CA}"/>
          </ac:spMkLst>
        </pc:spChg>
        <pc:spChg chg="add mod">
          <ac:chgData name="Carey, Andrew" userId="83637e70-a099-429a-8d9c-25ad3ade0f6f" providerId="ADAL" clId="{2F1CD6C0-D5D0-455D-A636-E8FFB9F40197}" dt="2023-09-20T08:12:41.748" v="3673" actId="20577"/>
          <ac:spMkLst>
            <pc:docMk/>
            <pc:sldMk cId="1752607165" sldId="275"/>
            <ac:spMk id="3" creationId="{04276CEA-3374-B257-36B3-4915E589B2AB}"/>
          </ac:spMkLst>
        </pc:spChg>
        <pc:spChg chg="add del mod">
          <ac:chgData name="Carey, Andrew" userId="83637e70-a099-429a-8d9c-25ad3ade0f6f" providerId="ADAL" clId="{2F1CD6C0-D5D0-455D-A636-E8FFB9F40197}" dt="2023-09-20T08:02:13.242" v="3443" actId="478"/>
          <ac:spMkLst>
            <pc:docMk/>
            <pc:sldMk cId="1752607165" sldId="275"/>
            <ac:spMk id="9" creationId="{192A29F0-21D0-E517-84C9-2DC9FD7E01C5}"/>
          </ac:spMkLst>
        </pc:spChg>
        <pc:spChg chg="mod">
          <ac:chgData name="Carey, Andrew" userId="83637e70-a099-429a-8d9c-25ad3ade0f6f" providerId="ADAL" clId="{2F1CD6C0-D5D0-455D-A636-E8FFB9F40197}" dt="2023-09-19T20:57:51.955" v="2664" actId="113"/>
          <ac:spMkLst>
            <pc:docMk/>
            <pc:sldMk cId="1752607165" sldId="275"/>
            <ac:spMk id="37" creationId="{DDAE68E1-9ABC-1EB9-44E2-0C62837DF686}"/>
          </ac:spMkLst>
        </pc:spChg>
        <pc:spChg chg="mod">
          <ac:chgData name="Carey, Andrew" userId="83637e70-a099-429a-8d9c-25ad3ade0f6f" providerId="ADAL" clId="{2F1CD6C0-D5D0-455D-A636-E8FFB9F40197}" dt="2023-09-20T07:54:09.054" v="3295" actId="1076"/>
          <ac:spMkLst>
            <pc:docMk/>
            <pc:sldMk cId="1752607165" sldId="275"/>
            <ac:spMk id="38" creationId="{B197D1DC-DE65-901B-10C3-68025AA147ED}"/>
          </ac:spMkLst>
        </pc:spChg>
        <pc:spChg chg="mod">
          <ac:chgData name="Carey, Andrew" userId="83637e70-a099-429a-8d9c-25ad3ade0f6f" providerId="ADAL" clId="{2F1CD6C0-D5D0-455D-A636-E8FFB9F40197}" dt="2023-09-20T08:02:37.942" v="3446" actId="1076"/>
          <ac:spMkLst>
            <pc:docMk/>
            <pc:sldMk cId="1752607165" sldId="275"/>
            <ac:spMk id="40" creationId="{45E637BF-C151-8F23-F929-6730F467CC00}"/>
          </ac:spMkLst>
        </pc:spChg>
        <pc:spChg chg="mod">
          <ac:chgData name="Carey, Andrew" userId="83637e70-a099-429a-8d9c-25ad3ade0f6f" providerId="ADAL" clId="{2F1CD6C0-D5D0-455D-A636-E8FFB9F40197}" dt="2023-09-20T08:02:28.194" v="3445" actId="1076"/>
          <ac:spMkLst>
            <pc:docMk/>
            <pc:sldMk cId="1752607165" sldId="275"/>
            <ac:spMk id="43" creationId="{8CBB37D2-2ED7-2130-DBED-88888C47E894}"/>
          </ac:spMkLst>
        </pc:spChg>
        <pc:spChg chg="del mod">
          <ac:chgData name="Carey, Andrew" userId="83637e70-a099-429a-8d9c-25ad3ade0f6f" providerId="ADAL" clId="{2F1CD6C0-D5D0-455D-A636-E8FFB9F40197}" dt="2023-09-19T20:59:19.807" v="2676" actId="478"/>
          <ac:spMkLst>
            <pc:docMk/>
            <pc:sldMk cId="1752607165" sldId="275"/>
            <ac:spMk id="47" creationId="{3352837D-48D5-5B80-C4E7-8E88843ED0E3}"/>
          </ac:spMkLst>
        </pc:spChg>
        <pc:spChg chg="del">
          <ac:chgData name="Carey, Andrew" userId="83637e70-a099-429a-8d9c-25ad3ade0f6f" providerId="ADAL" clId="{2F1CD6C0-D5D0-455D-A636-E8FFB9F40197}" dt="2023-09-19T20:53:16.369" v="2534" actId="478"/>
          <ac:spMkLst>
            <pc:docMk/>
            <pc:sldMk cId="1752607165" sldId="275"/>
            <ac:spMk id="48" creationId="{E7F5B2D2-E8C9-C486-E8F6-05D2B3B440CB}"/>
          </ac:spMkLst>
        </pc:spChg>
        <pc:spChg chg="del">
          <ac:chgData name="Carey, Andrew" userId="83637e70-a099-429a-8d9c-25ad3ade0f6f" providerId="ADAL" clId="{2F1CD6C0-D5D0-455D-A636-E8FFB9F40197}" dt="2023-09-19T20:53:19.364" v="2535" actId="478"/>
          <ac:spMkLst>
            <pc:docMk/>
            <pc:sldMk cId="1752607165" sldId="275"/>
            <ac:spMk id="49" creationId="{124B786C-08E6-F215-74E0-9AB75816C474}"/>
          </ac:spMkLst>
        </pc:spChg>
        <pc:grpChg chg="mod">
          <ac:chgData name="Carey, Andrew" userId="83637e70-a099-429a-8d9c-25ad3ade0f6f" providerId="ADAL" clId="{2F1CD6C0-D5D0-455D-A636-E8FFB9F40197}" dt="2023-09-20T07:54:00.486" v="3294" actId="1076"/>
          <ac:grpSpMkLst>
            <pc:docMk/>
            <pc:sldMk cId="1752607165" sldId="275"/>
            <ac:grpSpMk id="33" creationId="{AACABBEA-9FAD-C61D-D1CC-4ABD61A48547}"/>
          </ac:grpSpMkLst>
        </pc:grpChg>
        <pc:grpChg chg="mod">
          <ac:chgData name="Carey, Andrew" userId="83637e70-a099-429a-8d9c-25ad3ade0f6f" providerId="ADAL" clId="{2F1CD6C0-D5D0-455D-A636-E8FFB9F40197}" dt="2023-09-20T07:54:24.469" v="3298" actId="1076"/>
          <ac:grpSpMkLst>
            <pc:docMk/>
            <pc:sldMk cId="1752607165" sldId="275"/>
            <ac:grpSpMk id="44" creationId="{CDEF3163-29D6-4F8B-4A2D-9833C66DD0C1}"/>
          </ac:grpSpMkLst>
        </pc:grpChg>
        <pc:picChg chg="add del mod">
          <ac:chgData name="Carey, Andrew" userId="83637e70-a099-429a-8d9c-25ad3ade0f6f" providerId="ADAL" clId="{2F1CD6C0-D5D0-455D-A636-E8FFB9F40197}" dt="2023-09-20T07:59:18.613" v="3432" actId="478"/>
          <ac:picMkLst>
            <pc:docMk/>
            <pc:sldMk cId="1752607165" sldId="275"/>
            <ac:picMk id="5" creationId="{9BBF9905-6AD5-D124-1D24-62BE5672BBF8}"/>
          </ac:picMkLst>
        </pc:picChg>
        <pc:picChg chg="add del mod">
          <ac:chgData name="Carey, Andrew" userId="83637e70-a099-429a-8d9c-25ad3ade0f6f" providerId="ADAL" clId="{2F1CD6C0-D5D0-455D-A636-E8FFB9F40197}" dt="2023-09-20T08:00:08.198" v="3440" actId="478"/>
          <ac:picMkLst>
            <pc:docMk/>
            <pc:sldMk cId="1752607165" sldId="275"/>
            <ac:picMk id="8" creationId="{5E49C598-932B-79E8-177D-436D75CE5B20}"/>
          </ac:picMkLst>
        </pc:picChg>
        <pc:picChg chg="mod">
          <ac:chgData name="Carey, Andrew" userId="83637e70-a099-429a-8d9c-25ad3ade0f6f" providerId="ADAL" clId="{2F1CD6C0-D5D0-455D-A636-E8FFB9F40197}" dt="2023-09-20T08:02:20.234" v="3444" actId="1076"/>
          <ac:picMkLst>
            <pc:docMk/>
            <pc:sldMk cId="1752607165" sldId="275"/>
            <ac:picMk id="12" creationId="{C4F9072C-CBF6-6787-F5C8-7F2B4DF39986}"/>
          </ac:picMkLst>
        </pc:picChg>
        <pc:picChg chg="mod">
          <ac:chgData name="Carey, Andrew" userId="83637e70-a099-429a-8d9c-25ad3ade0f6f" providerId="ADAL" clId="{2F1CD6C0-D5D0-455D-A636-E8FFB9F40197}" dt="2023-09-20T09:24:37.441" v="5159" actId="1076"/>
          <ac:picMkLst>
            <pc:docMk/>
            <pc:sldMk cId="1752607165" sldId="275"/>
            <ac:picMk id="31" creationId="{F5617815-CA2B-5248-BFA1-D394871E8370}"/>
          </ac:picMkLst>
        </pc:picChg>
      </pc:sldChg>
      <pc:sldChg chg="addSp modSp add mod modTransition">
        <pc:chgData name="Carey, Andrew" userId="83637e70-a099-429a-8d9c-25ad3ade0f6f" providerId="ADAL" clId="{2F1CD6C0-D5D0-455D-A636-E8FFB9F40197}" dt="2023-09-20T08:49:28.240" v="4494" actId="1076"/>
        <pc:sldMkLst>
          <pc:docMk/>
          <pc:sldMk cId="1160832107" sldId="276"/>
        </pc:sldMkLst>
        <pc:spChg chg="mod">
          <ac:chgData name="Carey, Andrew" userId="83637e70-a099-429a-8d9c-25ad3ade0f6f" providerId="ADAL" clId="{2F1CD6C0-D5D0-455D-A636-E8FFB9F40197}" dt="2023-09-19T21:05:43.749" v="2895" actId="1076"/>
          <ac:spMkLst>
            <pc:docMk/>
            <pc:sldMk cId="1160832107" sldId="276"/>
            <ac:spMk id="3" creationId="{00000000-0000-0000-0000-000000000000}"/>
          </ac:spMkLst>
        </pc:spChg>
        <pc:spChg chg="add mod">
          <ac:chgData name="Carey, Andrew" userId="83637e70-a099-429a-8d9c-25ad3ade0f6f" providerId="ADAL" clId="{2F1CD6C0-D5D0-455D-A636-E8FFB9F40197}" dt="2023-09-20T08:46:19.955" v="4486" actId="14100"/>
          <ac:spMkLst>
            <pc:docMk/>
            <pc:sldMk cId="1160832107" sldId="276"/>
            <ac:spMk id="4" creationId="{5808F611-3CB4-E98B-F7CB-04F98EE2AA4D}"/>
          </ac:spMkLst>
        </pc:spChg>
        <pc:picChg chg="mod">
          <ac:chgData name="Carey, Andrew" userId="83637e70-a099-429a-8d9c-25ad3ade0f6f" providerId="ADAL" clId="{2F1CD6C0-D5D0-455D-A636-E8FFB9F40197}" dt="2023-09-19T21:05:34.468" v="2894" actId="1076"/>
          <ac:picMkLst>
            <pc:docMk/>
            <pc:sldMk cId="1160832107" sldId="276"/>
            <ac:picMk id="2" creationId="{00000000-0000-0000-0000-000000000000}"/>
          </ac:picMkLst>
        </pc:picChg>
        <pc:picChg chg="add mod">
          <ac:chgData name="Carey, Andrew" userId="83637e70-a099-429a-8d9c-25ad3ade0f6f" providerId="ADAL" clId="{2F1CD6C0-D5D0-455D-A636-E8FFB9F40197}" dt="2023-09-20T08:49:28.240" v="4494" actId="1076"/>
          <ac:picMkLst>
            <pc:docMk/>
            <pc:sldMk cId="1160832107" sldId="276"/>
            <ac:picMk id="25" creationId="{A5326547-907D-E85E-284A-CF2B10947948}"/>
          </ac:picMkLst>
        </pc:picChg>
      </pc:sldChg>
      <pc:sldChg chg="addSp delSp modSp add mod ord">
        <pc:chgData name="Carey, Andrew" userId="83637e70-a099-429a-8d9c-25ad3ade0f6f" providerId="ADAL" clId="{2F1CD6C0-D5D0-455D-A636-E8FFB9F40197}" dt="2023-09-20T09:18:57.372" v="5155" actId="20577"/>
        <pc:sldMkLst>
          <pc:docMk/>
          <pc:sldMk cId="1781855440" sldId="277"/>
        </pc:sldMkLst>
        <pc:spChg chg="mod">
          <ac:chgData name="Carey, Andrew" userId="83637e70-a099-429a-8d9c-25ad3ade0f6f" providerId="ADAL" clId="{2F1CD6C0-D5D0-455D-A636-E8FFB9F40197}" dt="2023-09-20T09:09:49.740" v="5041" actId="20577"/>
          <ac:spMkLst>
            <pc:docMk/>
            <pc:sldMk cId="1781855440" sldId="277"/>
            <ac:spMk id="3" creationId="{00000000-0000-0000-0000-000000000000}"/>
          </ac:spMkLst>
        </pc:spChg>
        <pc:spChg chg="add mod">
          <ac:chgData name="Carey, Andrew" userId="83637e70-a099-429a-8d9c-25ad3ade0f6f" providerId="ADAL" clId="{2F1CD6C0-D5D0-455D-A636-E8FFB9F40197}" dt="2023-09-20T09:15:59.695" v="5122" actId="14100"/>
          <ac:spMkLst>
            <pc:docMk/>
            <pc:sldMk cId="1781855440" sldId="277"/>
            <ac:spMk id="4" creationId="{8775CD21-673D-C895-BF32-02A6B3A2C5A5}"/>
          </ac:spMkLst>
        </pc:spChg>
        <pc:spChg chg="add mod">
          <ac:chgData name="Carey, Andrew" userId="83637e70-a099-429a-8d9c-25ad3ade0f6f" providerId="ADAL" clId="{2F1CD6C0-D5D0-455D-A636-E8FFB9F40197}" dt="2023-09-20T09:18:57.372" v="5155" actId="20577"/>
          <ac:spMkLst>
            <pc:docMk/>
            <pc:sldMk cId="1781855440" sldId="277"/>
            <ac:spMk id="6" creationId="{B2394B8C-4C76-C072-7B6A-18E88241E721}"/>
          </ac:spMkLst>
        </pc:spChg>
        <pc:spChg chg="add del mod">
          <ac:chgData name="Carey, Andrew" userId="83637e70-a099-429a-8d9c-25ad3ade0f6f" providerId="ADAL" clId="{2F1CD6C0-D5D0-455D-A636-E8FFB9F40197}" dt="2023-09-20T09:16:51.099" v="5127" actId="478"/>
          <ac:spMkLst>
            <pc:docMk/>
            <pc:sldMk cId="1781855440" sldId="277"/>
            <ac:spMk id="25" creationId="{55746F5C-AA84-316C-6291-38FF5C260FAA}"/>
          </ac:spMkLst>
        </pc:spChg>
        <pc:picChg chg="mod">
          <ac:chgData name="Carey, Andrew" userId="83637e70-a099-429a-8d9c-25ad3ade0f6f" providerId="ADAL" clId="{2F1CD6C0-D5D0-455D-A636-E8FFB9F40197}" dt="2023-09-20T09:11:13.815" v="5049" actId="1076"/>
          <ac:picMkLst>
            <pc:docMk/>
            <pc:sldMk cId="1781855440" sldId="277"/>
            <ac:picMk id="2" creationId="{00000000-0000-0000-0000-000000000000}"/>
          </ac:picMkLst>
        </pc:picChg>
      </pc:sldChg>
      <pc:sldChg chg="new del">
        <pc:chgData name="Carey, Andrew" userId="83637e70-a099-429a-8d9c-25ad3ade0f6f" providerId="ADAL" clId="{2F1CD6C0-D5D0-455D-A636-E8FFB9F40197}" dt="2023-09-20T08:57:53.820" v="4767" actId="680"/>
        <pc:sldMkLst>
          <pc:docMk/>
          <pc:sldMk cId="2068681575" sldId="277"/>
        </pc:sldMkLst>
      </pc:sldChg>
      <pc:sldChg chg="addSp delSp modSp add mod">
        <pc:chgData name="Carey, Andrew" userId="83637e70-a099-429a-8d9c-25ad3ade0f6f" providerId="ADAL" clId="{2F1CD6C0-D5D0-455D-A636-E8FFB9F40197}" dt="2023-09-20T09:39:31.891" v="5602" actId="20577"/>
        <pc:sldMkLst>
          <pc:docMk/>
          <pc:sldMk cId="1976310900" sldId="278"/>
        </pc:sldMkLst>
        <pc:spChg chg="mod">
          <ac:chgData name="Carey, Andrew" userId="83637e70-a099-429a-8d9c-25ad3ade0f6f" providerId="ADAL" clId="{2F1CD6C0-D5D0-455D-A636-E8FFB9F40197}" dt="2023-09-20T09:39:31.891" v="5602" actId="20577"/>
          <ac:spMkLst>
            <pc:docMk/>
            <pc:sldMk cId="1976310900" sldId="278"/>
            <ac:spMk id="4" creationId="{5808F611-3CB4-E98B-F7CB-04F98EE2AA4D}"/>
          </ac:spMkLst>
        </pc:spChg>
        <pc:spChg chg="add del mod">
          <ac:chgData name="Carey, Andrew" userId="83637e70-a099-429a-8d9c-25ad3ade0f6f" providerId="ADAL" clId="{2F1CD6C0-D5D0-455D-A636-E8FFB9F40197}" dt="2023-09-20T09:31:21.344" v="5281" actId="931"/>
          <ac:spMkLst>
            <pc:docMk/>
            <pc:sldMk cId="1976310900" sldId="278"/>
            <ac:spMk id="27" creationId="{DE4C25D4-99B5-5125-BEC9-7CB51D1EC1D6}"/>
          </ac:spMkLst>
        </pc:spChg>
        <pc:spChg chg="add del mod">
          <ac:chgData name="Carey, Andrew" userId="83637e70-a099-429a-8d9c-25ad3ade0f6f" providerId="ADAL" clId="{2F1CD6C0-D5D0-455D-A636-E8FFB9F40197}" dt="2023-09-20T09:31:21.344" v="5281" actId="931"/>
          <ac:spMkLst>
            <pc:docMk/>
            <pc:sldMk cId="1976310900" sldId="278"/>
            <ac:spMk id="30" creationId="{1ACDD1FA-0FDE-32F4-69F4-CD618DD7D0B2}"/>
          </ac:spMkLst>
        </pc:spChg>
        <pc:spChg chg="add del mod">
          <ac:chgData name="Carey, Andrew" userId="83637e70-a099-429a-8d9c-25ad3ade0f6f" providerId="ADAL" clId="{2F1CD6C0-D5D0-455D-A636-E8FFB9F40197}" dt="2023-09-20T09:31:21.344" v="5281" actId="931"/>
          <ac:spMkLst>
            <pc:docMk/>
            <pc:sldMk cId="1976310900" sldId="278"/>
            <ac:spMk id="33" creationId="{6789BADB-CF8C-E0CF-B4E0-92996E76FC32}"/>
          </ac:spMkLst>
        </pc:spChg>
        <pc:spChg chg="add del mod">
          <ac:chgData name="Carey, Andrew" userId="83637e70-a099-429a-8d9c-25ad3ade0f6f" providerId="ADAL" clId="{2F1CD6C0-D5D0-455D-A636-E8FFB9F40197}" dt="2023-09-20T09:31:21.344" v="5281" actId="931"/>
          <ac:spMkLst>
            <pc:docMk/>
            <pc:sldMk cId="1976310900" sldId="278"/>
            <ac:spMk id="36" creationId="{7BECF787-E1C6-44C9-0EB6-B142F0078FB9}"/>
          </ac:spMkLst>
        </pc:spChg>
        <pc:spChg chg="add del mod">
          <ac:chgData name="Carey, Andrew" userId="83637e70-a099-429a-8d9c-25ad3ade0f6f" providerId="ADAL" clId="{2F1CD6C0-D5D0-455D-A636-E8FFB9F40197}" dt="2023-09-20T09:31:21.344" v="5281" actId="931"/>
          <ac:spMkLst>
            <pc:docMk/>
            <pc:sldMk cId="1976310900" sldId="278"/>
            <ac:spMk id="39" creationId="{785834DC-13A8-EFF6-499E-DEB1356ADF83}"/>
          </ac:spMkLst>
        </pc:spChg>
        <pc:spChg chg="add del mod">
          <ac:chgData name="Carey, Andrew" userId="83637e70-a099-429a-8d9c-25ad3ade0f6f" providerId="ADAL" clId="{2F1CD6C0-D5D0-455D-A636-E8FFB9F40197}" dt="2023-09-20T09:31:21.344" v="5281" actId="931"/>
          <ac:spMkLst>
            <pc:docMk/>
            <pc:sldMk cId="1976310900" sldId="278"/>
            <ac:spMk id="42" creationId="{A053BB37-7AB4-881D-826B-6A9DC239A90C}"/>
          </ac:spMkLst>
        </pc:spChg>
        <pc:picChg chg="del">
          <ac:chgData name="Carey, Andrew" userId="83637e70-a099-429a-8d9c-25ad3ade0f6f" providerId="ADAL" clId="{2F1CD6C0-D5D0-455D-A636-E8FFB9F40197}" dt="2023-09-20T09:27:45.491" v="5239" actId="478"/>
          <ac:picMkLst>
            <pc:docMk/>
            <pc:sldMk cId="1976310900" sldId="278"/>
            <ac:picMk id="25" creationId="{A5326547-907D-E85E-284A-CF2B10947948}"/>
          </ac:picMkLst>
        </pc:picChg>
        <pc:picChg chg="add del mod">
          <ac:chgData name="Carey, Andrew" userId="83637e70-a099-429a-8d9c-25ad3ade0f6f" providerId="ADAL" clId="{2F1CD6C0-D5D0-455D-A636-E8FFB9F40197}" dt="2023-09-20T09:31:21.344" v="5281" actId="931"/>
          <ac:picMkLst>
            <pc:docMk/>
            <pc:sldMk cId="1976310900" sldId="278"/>
            <ac:picMk id="26" creationId="{34EEB872-D3EB-B404-2E16-41FF3CDF894E}"/>
          </ac:picMkLst>
        </pc:picChg>
        <pc:picChg chg="add del mod">
          <ac:chgData name="Carey, Andrew" userId="83637e70-a099-429a-8d9c-25ad3ade0f6f" providerId="ADAL" clId="{2F1CD6C0-D5D0-455D-A636-E8FFB9F40197}" dt="2023-09-20T09:31:21.344" v="5281" actId="931"/>
          <ac:picMkLst>
            <pc:docMk/>
            <pc:sldMk cId="1976310900" sldId="278"/>
            <ac:picMk id="29" creationId="{03036DAF-A3B8-CC67-A0B3-2B9610FB3129}"/>
          </ac:picMkLst>
        </pc:picChg>
        <pc:picChg chg="add del mod">
          <ac:chgData name="Carey, Andrew" userId="83637e70-a099-429a-8d9c-25ad3ade0f6f" providerId="ADAL" clId="{2F1CD6C0-D5D0-455D-A636-E8FFB9F40197}" dt="2023-09-20T09:31:21.344" v="5281" actId="931"/>
          <ac:picMkLst>
            <pc:docMk/>
            <pc:sldMk cId="1976310900" sldId="278"/>
            <ac:picMk id="32" creationId="{AD23B7D7-6022-F58C-79C0-D81D9B8590F6}"/>
          </ac:picMkLst>
        </pc:picChg>
        <pc:picChg chg="add del mod">
          <ac:chgData name="Carey, Andrew" userId="83637e70-a099-429a-8d9c-25ad3ade0f6f" providerId="ADAL" clId="{2F1CD6C0-D5D0-455D-A636-E8FFB9F40197}" dt="2023-09-20T09:31:21.344" v="5281" actId="931"/>
          <ac:picMkLst>
            <pc:docMk/>
            <pc:sldMk cId="1976310900" sldId="278"/>
            <ac:picMk id="35" creationId="{B5DB3483-5DF9-F194-69F4-673B9F1349CB}"/>
          </ac:picMkLst>
        </pc:picChg>
        <pc:picChg chg="add del mod">
          <ac:chgData name="Carey, Andrew" userId="83637e70-a099-429a-8d9c-25ad3ade0f6f" providerId="ADAL" clId="{2F1CD6C0-D5D0-455D-A636-E8FFB9F40197}" dt="2023-09-20T09:31:21.344" v="5281" actId="931"/>
          <ac:picMkLst>
            <pc:docMk/>
            <pc:sldMk cId="1976310900" sldId="278"/>
            <ac:picMk id="38" creationId="{2773422E-6C7C-1EDF-94F5-D9E4AE3C45A2}"/>
          </ac:picMkLst>
        </pc:picChg>
        <pc:picChg chg="add del mod">
          <ac:chgData name="Carey, Andrew" userId="83637e70-a099-429a-8d9c-25ad3ade0f6f" providerId="ADAL" clId="{2F1CD6C0-D5D0-455D-A636-E8FFB9F40197}" dt="2023-09-20T09:31:21.344" v="5281" actId="931"/>
          <ac:picMkLst>
            <pc:docMk/>
            <pc:sldMk cId="1976310900" sldId="278"/>
            <ac:picMk id="41" creationId="{7EEBBFC7-2DD6-E8D2-7BC0-99D3D7D89F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B3BA02D-8AAF-4F7A-8998-028F5836D257}" type="datetimeFigureOut">
              <a:rPr lang="en-US" smtClean="0"/>
              <a:t>9/22/2023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9286C61-F23A-4110-AFDE-6A34134DE43D}" type="slidenum">
              <a:rPr lang="en-US" smtClean="0"/>
              <a:t>‹#›</a:t>
            </a:fld>
            <a:endParaRPr lang="en-US"/>
          </a:p>
        </p:txBody>
      </p:sp>
    </p:spTree>
    <p:extLst>
      <p:ext uri="{BB962C8B-B14F-4D97-AF65-F5344CB8AC3E}">
        <p14:creationId xmlns:p14="http://schemas.microsoft.com/office/powerpoint/2010/main" val="281651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286C61-F23A-4110-AFDE-6A34134DE43D}" type="slidenum">
              <a:rPr lang="en-US" smtClean="0"/>
              <a:t>1</a:t>
            </a:fld>
            <a:endParaRPr lang="en-US"/>
          </a:p>
        </p:txBody>
      </p:sp>
    </p:spTree>
    <p:extLst>
      <p:ext uri="{BB962C8B-B14F-4D97-AF65-F5344CB8AC3E}">
        <p14:creationId xmlns:p14="http://schemas.microsoft.com/office/powerpoint/2010/main" val="355835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6" name="Holder 6"/>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4950" b="1" i="0">
                <a:solidFill>
                  <a:schemeClr val="bg1"/>
                </a:solidFill>
                <a:latin typeface="Obviously-ExtdBlck"/>
                <a:cs typeface="Obviously-ExtdBlck"/>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6" name="Holder 6"/>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r>
              <a:rPr lang="en-US"/>
              <a:t>Click to edit Master title style</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7" name="Holder 7"/>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5" name="Holder 5"/>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097816" cy="11308555"/>
          </a:xfrm>
          <a:prstGeom prst="rect">
            <a:avLst/>
          </a:prstGeom>
        </p:spPr>
      </p:pic>
      <p:sp>
        <p:nvSpPr>
          <p:cNvPr id="17" name="bg object 17"/>
          <p:cNvSpPr/>
          <p:nvPr/>
        </p:nvSpPr>
        <p:spPr>
          <a:xfrm>
            <a:off x="20097816" y="0"/>
            <a:ext cx="0" cy="11308715"/>
          </a:xfrm>
          <a:custGeom>
            <a:avLst/>
            <a:gdLst/>
            <a:ahLst/>
            <a:cxnLst/>
            <a:rect l="l" t="t" r="r" b="b"/>
            <a:pathLst>
              <a:path h="11308715">
                <a:moveTo>
                  <a:pt x="0" y="11308556"/>
                </a:moveTo>
                <a:lnTo>
                  <a:pt x="0" y="0"/>
                </a:lnTo>
              </a:path>
            </a:pathLst>
          </a:custGeom>
          <a:ln w="12565">
            <a:solidFill>
              <a:srgbClr val="BCBEC0"/>
            </a:solidFill>
          </a:ln>
        </p:spPr>
        <p:txBody>
          <a:bodyPr wrap="square" lIns="0" tIns="0" rIns="0" bIns="0" rtlCol="0"/>
          <a:lstStyle/>
          <a:p>
            <a:endParaRPr/>
          </a:p>
        </p:txBody>
      </p:sp>
      <p:sp>
        <p:nvSpPr>
          <p:cNvPr id="18" name="bg object 18"/>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4" name="Holder 4"/>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pic>
        <p:nvPicPr>
          <p:cNvPr id="9" name="Picture 8" descr="A picture containing outdoor, blue, high, day&#10;&#10;Description automatically generated">
            <a:extLst>
              <a:ext uri="{FF2B5EF4-FFF2-40B4-BE49-F238E27FC236}">
                <a16:creationId xmlns:a16="http://schemas.microsoft.com/office/drawing/2014/main" id="{662BDF93-A73C-054A-BDDC-D58B016B75C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97"/>
            <a:ext cx="20104100" cy="113085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48172" y="4781283"/>
            <a:ext cx="10403205" cy="1445895"/>
          </a:xfrm>
          <a:prstGeom prst="rect">
            <a:avLst/>
          </a:prstGeom>
        </p:spPr>
        <p:txBody>
          <a:bodyPr wrap="square" lIns="0" tIns="0" rIns="0" bIns="0">
            <a:spAutoFit/>
          </a:bodyPr>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a:xfrm>
            <a:off x="783087" y="4741077"/>
            <a:ext cx="8571230" cy="3053079"/>
          </a:xfrm>
          <a:prstGeom prst="rect">
            <a:avLst/>
          </a:prstGeom>
        </p:spPr>
        <p:txBody>
          <a:bodyPr wrap="square" lIns="0" tIns="0" rIns="0" bIns="0">
            <a:spAutoFit/>
          </a:bodyPr>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6" name="Holder 6"/>
          <p:cNvSpPr>
            <a:spLocks noGrp="1"/>
          </p:cNvSpPr>
          <p:nvPr>
            <p:ph type="sldNum" sz="quarter" idx="7"/>
          </p:nvPr>
        </p:nvSpPr>
        <p:spPr>
          <a:xfrm>
            <a:off x="19477414" y="10754993"/>
            <a:ext cx="361950" cy="298450"/>
          </a:xfrm>
          <a:prstGeom prst="rect">
            <a:avLst/>
          </a:prstGeom>
        </p:spPr>
        <p:txBody>
          <a:bodyPr wrap="square" lIns="0" tIns="0" rIns="0" bIns="0">
            <a:spAutoFit/>
          </a:bodyPr>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hyperlink" Target="https://www.flickr.com/photos/72441891@N00/500339878"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knowthymoney.com/2015/08/e-commerce-payment-gateway-study.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davidgscom.blogspot.com/2017/08/aplicaciones-para-fortalecer-el-proceso.html" TargetMode="External"/><Relationship Id="rId3" Type="http://schemas.openxmlformats.org/officeDocument/2006/relationships/image" Target="../media/image12.jpg"/><Relationship Id="rId7"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hyperlink" Target="https://www.finsmes.com/2021/03/dropbox-closes-acquisition-of-docsend.html" TargetMode="External"/><Relationship Id="rId11" Type="http://schemas.openxmlformats.org/officeDocument/2006/relationships/image" Target="../media/image16.png"/><Relationship Id="rId5" Type="http://schemas.openxmlformats.org/officeDocument/2006/relationships/image" Target="../media/image13.jpeg"/><Relationship Id="rId10" Type="http://schemas.openxmlformats.org/officeDocument/2006/relationships/hyperlink" Target="https://puntodeencuentroeconomia.blogspot.com/2020/09/herramientas-tics-necesarias-para.html" TargetMode="External"/><Relationship Id="rId4" Type="http://schemas.openxmlformats.org/officeDocument/2006/relationships/hyperlink" Target="https://nuvemdebits.blogspot.com/2015/12/pressionada-microsoft-desiste-de-cortar.html"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0" y="0"/>
              <a:ext cx="20104099" cy="11308556"/>
            </a:xfrm>
            <a:prstGeom prst="rect">
              <a:avLst/>
            </a:prstGeom>
          </p:spPr>
        </p:pic>
        <p:sp>
          <p:nvSpPr>
            <p:cNvPr id="4" name="object 4"/>
            <p:cNvSpPr/>
            <p:nvPr/>
          </p:nvSpPr>
          <p:spPr>
            <a:xfrm>
              <a:off x="2215178" y="3305459"/>
              <a:ext cx="15656560" cy="3229610"/>
            </a:xfrm>
            <a:custGeom>
              <a:avLst/>
              <a:gdLst/>
              <a:ahLst/>
              <a:cxnLst/>
              <a:rect l="l" t="t" r="r" b="b"/>
              <a:pathLst>
                <a:path w="15656560" h="3229609">
                  <a:moveTo>
                    <a:pt x="15656067" y="0"/>
                  </a:moveTo>
                  <a:lnTo>
                    <a:pt x="0" y="0"/>
                  </a:lnTo>
                  <a:lnTo>
                    <a:pt x="0" y="3229221"/>
                  </a:lnTo>
                  <a:lnTo>
                    <a:pt x="15656067" y="3229221"/>
                  </a:lnTo>
                  <a:lnTo>
                    <a:pt x="15656067" y="0"/>
                  </a:lnTo>
                  <a:close/>
                </a:path>
              </a:pathLst>
            </a:custGeom>
            <a:solidFill>
              <a:srgbClr val="231F20">
                <a:alpha val="86000"/>
              </a:srgbClr>
            </a:solidFill>
          </p:spPr>
          <p:txBody>
            <a:bodyPr wrap="square" lIns="0" tIns="0" rIns="0" bIns="0" rtlCol="0"/>
            <a:lstStyle/>
            <a:p>
              <a:endParaRPr/>
            </a:p>
          </p:txBody>
        </p:sp>
      </p:grpSp>
      <p:sp>
        <p:nvSpPr>
          <p:cNvPr id="5" name="object 5"/>
          <p:cNvSpPr txBox="1"/>
          <p:nvPr/>
        </p:nvSpPr>
        <p:spPr>
          <a:xfrm>
            <a:off x="3429000" y="4580169"/>
            <a:ext cx="14016355" cy="1244600"/>
          </a:xfrm>
          <a:prstGeom prst="rect">
            <a:avLst/>
          </a:prstGeom>
        </p:spPr>
        <p:txBody>
          <a:bodyPr vert="horz" wrap="square" lIns="0" tIns="12065" rIns="0" bIns="0" rtlCol="0">
            <a:spAutoFit/>
          </a:bodyPr>
          <a:lstStyle/>
          <a:p>
            <a:pPr marL="12700">
              <a:lnSpc>
                <a:spcPct val="100000"/>
              </a:lnSpc>
              <a:spcBef>
                <a:spcPts val="110"/>
              </a:spcBef>
            </a:pPr>
            <a:r>
              <a:rPr lang="en-US" sz="8000" spc="-5" dirty="0">
                <a:solidFill>
                  <a:srgbClr val="FFFFFF"/>
                </a:solidFill>
                <a:latin typeface="Franklin Gothic Heavy" panose="020B0903020102020204" pitchFamily="34" charset="0"/>
                <a:cs typeface="Obviously-ExtdBlck"/>
              </a:rPr>
              <a:t>IFAS Information Technology</a:t>
            </a:r>
            <a:endParaRPr lang="en-US" sz="8000" dirty="0">
              <a:latin typeface="Franklin Gothic Heavy" panose="020B0903020102020204" pitchFamily="34" charset="0"/>
              <a:cs typeface="Obviously-ExtdBlck"/>
            </a:endParaRPr>
          </a:p>
        </p:txBody>
      </p:sp>
      <p:sp>
        <p:nvSpPr>
          <p:cNvPr id="6" name="object 6"/>
          <p:cNvSpPr txBox="1">
            <a:spLocks noGrp="1"/>
          </p:cNvSpPr>
          <p:nvPr>
            <p:ph type="title"/>
          </p:nvPr>
        </p:nvSpPr>
        <p:spPr>
          <a:xfrm>
            <a:off x="3441486" y="5784742"/>
            <a:ext cx="7385050" cy="384721"/>
          </a:xfrm>
          <a:prstGeom prst="rect">
            <a:avLst/>
          </a:prstGeom>
        </p:spPr>
        <p:txBody>
          <a:bodyPr vert="horz" wrap="square" lIns="0" tIns="15240" rIns="0" bIns="0" rtlCol="0">
            <a:spAutoFit/>
          </a:bodyPr>
          <a:lstStyle/>
          <a:p>
            <a:r>
              <a:rPr lang="en-US" sz="2400" i="1" spc="300" dirty="0">
                <a:solidFill>
                  <a:srgbClr val="F26936"/>
                </a:solidFill>
                <a:latin typeface="Franklin Gothic Medium" panose="020B0603020102020204" pitchFamily="34" charset="0"/>
              </a:rPr>
              <a:t>Your IFAS Partners for Technology Solutions</a:t>
            </a:r>
          </a:p>
        </p:txBody>
      </p:sp>
      <p:sp>
        <p:nvSpPr>
          <p:cNvPr id="8" name="object 8"/>
          <p:cNvSpPr txBox="1"/>
          <p:nvPr/>
        </p:nvSpPr>
        <p:spPr>
          <a:xfrm>
            <a:off x="14291836" y="9378785"/>
            <a:ext cx="3837414" cy="1629933"/>
          </a:xfrm>
          <a:prstGeom prst="rect">
            <a:avLst/>
          </a:prstGeom>
        </p:spPr>
        <p:txBody>
          <a:bodyPr vert="horz" wrap="square" lIns="0" tIns="13970" rIns="0" bIns="0" rtlCol="0">
            <a:spAutoFit/>
          </a:bodyPr>
          <a:lstStyle/>
          <a:p>
            <a:pPr marL="12700">
              <a:lnSpc>
                <a:spcPct val="100000"/>
              </a:lnSpc>
              <a:spcBef>
                <a:spcPts val="110"/>
              </a:spcBef>
              <a:tabLst>
                <a:tab pos="1967864" algn="l"/>
              </a:tabLst>
            </a:pPr>
            <a:r>
              <a:rPr lang="en-US" sz="2050" b="1" spc="5" dirty="0">
                <a:solidFill>
                  <a:srgbClr val="F26A36"/>
                </a:solidFill>
                <a:latin typeface="Gentona-SemiBold"/>
                <a:cs typeface="Gentona-SemiBold"/>
              </a:rPr>
              <a:t>Andrew Carey</a:t>
            </a:r>
            <a:br>
              <a:rPr lang="en-US" sz="2050" b="1" spc="5" dirty="0">
                <a:solidFill>
                  <a:srgbClr val="F26A36"/>
                </a:solidFill>
                <a:latin typeface="Gentona-SemiBold"/>
                <a:cs typeface="Gentona-SemiBold"/>
              </a:rPr>
            </a:br>
            <a:r>
              <a:rPr lang="en-US" sz="2050" b="1" spc="5" dirty="0">
                <a:solidFill>
                  <a:srgbClr val="F26A36"/>
                </a:solidFill>
                <a:latin typeface="Gentona-SemiBold"/>
                <a:cs typeface="Gentona-SemiBold"/>
              </a:rPr>
              <a:t>Director of Information Technology</a:t>
            </a:r>
          </a:p>
          <a:p>
            <a:pPr marL="12700">
              <a:lnSpc>
                <a:spcPct val="100000"/>
              </a:lnSpc>
              <a:spcBef>
                <a:spcPts val="110"/>
              </a:spcBef>
              <a:tabLst>
                <a:tab pos="1967864" algn="l"/>
              </a:tabLst>
            </a:pPr>
            <a:r>
              <a:rPr lang="en-US" sz="2050" b="1" spc="5" dirty="0">
                <a:solidFill>
                  <a:srgbClr val="F26A36"/>
                </a:solidFill>
                <a:latin typeface="Gentona-SemiBold"/>
                <a:cs typeface="Gentona-SemiBold"/>
              </a:rPr>
              <a:t>http://it.ifas.ufl.edu</a:t>
            </a:r>
          </a:p>
          <a:p>
            <a:pPr marL="12700">
              <a:lnSpc>
                <a:spcPct val="100000"/>
              </a:lnSpc>
              <a:spcBef>
                <a:spcPts val="110"/>
              </a:spcBef>
              <a:tabLst>
                <a:tab pos="1967864" algn="l"/>
              </a:tabLst>
            </a:pPr>
            <a:r>
              <a:rPr lang="en-US" sz="2050" b="1" spc="5" dirty="0">
                <a:solidFill>
                  <a:srgbClr val="F26A36"/>
                </a:solidFill>
                <a:latin typeface="Gentona-SemiBold"/>
                <a:cs typeface="Gentona-SemiBold"/>
              </a:rPr>
              <a:t>http://Helpdesk.ifas.ufl.edu</a:t>
            </a:r>
          </a:p>
          <a:p>
            <a:pPr marL="12700">
              <a:lnSpc>
                <a:spcPct val="100000"/>
              </a:lnSpc>
              <a:spcBef>
                <a:spcPts val="110"/>
              </a:spcBef>
              <a:tabLst>
                <a:tab pos="1967864" algn="l"/>
              </a:tabLst>
            </a:pPr>
            <a:endParaRPr lang="en-US" sz="2050" dirty="0">
              <a:latin typeface="Gentona-SemiBold"/>
              <a:cs typeface="Gentona-SemiBold"/>
            </a:endParaRPr>
          </a:p>
        </p:txBody>
      </p:sp>
      <p:pic>
        <p:nvPicPr>
          <p:cNvPr id="9" name="Picture 8">
            <a:extLst>
              <a:ext uri="{FF2B5EF4-FFF2-40B4-BE49-F238E27FC236}">
                <a16:creationId xmlns:a16="http://schemas.microsoft.com/office/drawing/2014/main" id="{B43EA4C3-9779-E240-A10D-475C897A4BC0}"/>
              </a:ext>
            </a:extLst>
          </p:cNvPr>
          <p:cNvPicPr>
            <a:picLocks noChangeAspect="1"/>
          </p:cNvPicPr>
          <p:nvPr/>
        </p:nvPicPr>
        <p:blipFill>
          <a:blip r:embed="rId4"/>
          <a:stretch>
            <a:fillRect/>
          </a:stretch>
        </p:blipFill>
        <p:spPr>
          <a:xfrm>
            <a:off x="8458303" y="8862847"/>
            <a:ext cx="3200400" cy="137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a:spLocks noGrp="1"/>
          </p:cNvSpPr>
          <p:nvPr>
            <p:ph type="title"/>
          </p:nvPr>
        </p:nvSpPr>
        <p:spPr>
          <a:xfrm>
            <a:off x="222250" y="209170"/>
            <a:ext cx="10403205" cy="691855"/>
          </a:xfrm>
          <a:prstGeom prst="rect">
            <a:avLst/>
          </a:prstGeom>
        </p:spPr>
        <p:txBody>
          <a:bodyPr vert="horz" wrap="square" lIns="0" tIns="14604" rIns="0" bIns="0" rtlCol="0">
            <a:spAutoFit/>
          </a:bodyPr>
          <a:lstStyle/>
          <a:p>
            <a:pPr marL="12700">
              <a:lnSpc>
                <a:spcPct val="100000"/>
              </a:lnSpc>
              <a:spcBef>
                <a:spcPts val="114"/>
              </a:spcBef>
            </a:pPr>
            <a:r>
              <a:rPr lang="en-US" sz="4400" spc="-260" dirty="0"/>
              <a:t>Email Tips and Tricks</a:t>
            </a:r>
            <a:endParaRPr sz="4400" spc="-260" dirty="0"/>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10</a:t>
            </a:fld>
            <a:endParaRPr sz="1450">
              <a:latin typeface="Obviously-WideSemi"/>
              <a:cs typeface="Obviously-WideSemi"/>
            </a:endParaRPr>
          </a:p>
        </p:txBody>
      </p:sp>
      <p:sp>
        <p:nvSpPr>
          <p:cNvPr id="4" name="Rectangle: Rounded Corners 3">
            <a:extLst>
              <a:ext uri="{FF2B5EF4-FFF2-40B4-BE49-F238E27FC236}">
                <a16:creationId xmlns:a16="http://schemas.microsoft.com/office/drawing/2014/main" id="{5808F611-3CB4-E98B-F7CB-04F98EE2AA4D}"/>
              </a:ext>
            </a:extLst>
          </p:cNvPr>
          <p:cNvSpPr/>
          <p:nvPr/>
        </p:nvSpPr>
        <p:spPr>
          <a:xfrm>
            <a:off x="984250" y="1692275"/>
            <a:ext cx="6858000" cy="7315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t>Email Retention Policies</a:t>
            </a:r>
            <a:br>
              <a:rPr lang="en-US" dirty="0"/>
            </a:br>
            <a:r>
              <a:rPr lang="en-US" sz="2400" dirty="0"/>
              <a:t>Email in your Inbox or Sent Items folders, or a subfolder of those folders will be deleted three years after being received.</a:t>
            </a:r>
          </a:p>
          <a:p>
            <a:pPr algn="ctr"/>
            <a:endParaRPr lang="en-US" sz="2400" dirty="0"/>
          </a:p>
          <a:p>
            <a:pPr algn="ctr"/>
            <a:r>
              <a:rPr lang="en-US" sz="2400" dirty="0"/>
              <a:t>Create a Retain Permanently Folder that is not under the Inbox or Sent Items folders and move emails that need to be kept to that folder</a:t>
            </a:r>
          </a:p>
          <a:p>
            <a:pPr algn="ctr"/>
            <a:endParaRPr lang="en-US" sz="2400" dirty="0"/>
          </a:p>
          <a:p>
            <a:pPr algn="ctr"/>
            <a:r>
              <a:rPr lang="en-US" sz="2400" dirty="0"/>
              <a:t>https://www.mail.ufl.edu/managing-email/retain-your-email/</a:t>
            </a:r>
          </a:p>
          <a:p>
            <a:pPr algn="ctr"/>
            <a:endParaRPr lang="en-US" dirty="0"/>
          </a:p>
        </p:txBody>
      </p:sp>
      <p:pic>
        <p:nvPicPr>
          <p:cNvPr id="25" name="Picture 24" descr="A screenshot of a computer&#10;&#10;Description automatically generated">
            <a:extLst>
              <a:ext uri="{FF2B5EF4-FFF2-40B4-BE49-F238E27FC236}">
                <a16:creationId xmlns:a16="http://schemas.microsoft.com/office/drawing/2014/main" id="{A5326547-907D-E85E-284A-CF2B10947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441" y="999679"/>
            <a:ext cx="10782186" cy="9151380"/>
          </a:xfrm>
          <a:prstGeom prst="rect">
            <a:avLst/>
          </a:prstGeom>
        </p:spPr>
      </p:pic>
    </p:spTree>
    <p:extLst>
      <p:ext uri="{BB962C8B-B14F-4D97-AF65-F5344CB8AC3E}">
        <p14:creationId xmlns:p14="http://schemas.microsoft.com/office/powerpoint/2010/main" val="1160832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a:spLocks noGrp="1"/>
          </p:cNvSpPr>
          <p:nvPr>
            <p:ph type="title"/>
          </p:nvPr>
        </p:nvSpPr>
        <p:spPr>
          <a:xfrm>
            <a:off x="222250" y="209170"/>
            <a:ext cx="10403205" cy="691855"/>
          </a:xfrm>
          <a:prstGeom prst="rect">
            <a:avLst/>
          </a:prstGeom>
        </p:spPr>
        <p:txBody>
          <a:bodyPr vert="horz" wrap="square" lIns="0" tIns="14604" rIns="0" bIns="0" rtlCol="0">
            <a:spAutoFit/>
          </a:bodyPr>
          <a:lstStyle/>
          <a:p>
            <a:pPr marL="12700">
              <a:lnSpc>
                <a:spcPct val="100000"/>
              </a:lnSpc>
              <a:spcBef>
                <a:spcPts val="114"/>
              </a:spcBef>
            </a:pPr>
            <a:r>
              <a:rPr lang="en-US" sz="4400" spc="-260" dirty="0"/>
              <a:t>Email Tips and Tricks</a:t>
            </a:r>
            <a:endParaRPr sz="4400" spc="-260" dirty="0"/>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11</a:t>
            </a:fld>
            <a:endParaRPr sz="1450">
              <a:latin typeface="Obviously-WideSemi"/>
              <a:cs typeface="Obviously-WideSemi"/>
            </a:endParaRPr>
          </a:p>
        </p:txBody>
      </p:sp>
      <p:sp>
        <p:nvSpPr>
          <p:cNvPr id="4" name="Rectangle: Rounded Corners 3">
            <a:extLst>
              <a:ext uri="{FF2B5EF4-FFF2-40B4-BE49-F238E27FC236}">
                <a16:creationId xmlns:a16="http://schemas.microsoft.com/office/drawing/2014/main" id="{5808F611-3CB4-E98B-F7CB-04F98EE2AA4D}"/>
              </a:ext>
            </a:extLst>
          </p:cNvPr>
          <p:cNvSpPr/>
          <p:nvPr/>
        </p:nvSpPr>
        <p:spPr>
          <a:xfrm>
            <a:off x="5708650" y="1684849"/>
            <a:ext cx="6858000" cy="7315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t>Keep Work and Personal Email, Calendar, Contacts and Files separate</a:t>
            </a:r>
            <a:br>
              <a:rPr lang="en-US" dirty="0"/>
            </a:br>
            <a:endParaRPr lang="en-US" sz="2400" dirty="0"/>
          </a:p>
          <a:p>
            <a:pPr marL="342900" indent="-342900" algn="ctr">
              <a:buFont typeface="Arial" panose="020B0604020202020204" pitchFamily="34" charset="0"/>
              <a:buChar char="•"/>
            </a:pPr>
            <a:r>
              <a:rPr lang="en-US" sz="2400" dirty="0"/>
              <a:t>After leaving the University your UF email, calendar, contacts and files in OneDrive are deleted after 30 days.</a:t>
            </a:r>
            <a:br>
              <a:rPr lang="en-US" sz="2400"/>
            </a:br>
            <a:endParaRPr lang="en-US" sz="2400" dirty="0"/>
          </a:p>
          <a:p>
            <a:pPr algn="ctr"/>
            <a:endParaRPr lang="en-US" dirty="0"/>
          </a:p>
          <a:p>
            <a:pPr algn="ctr"/>
            <a:endParaRPr lang="en-US" dirty="0"/>
          </a:p>
        </p:txBody>
      </p:sp>
    </p:spTree>
    <p:extLst>
      <p:ext uri="{BB962C8B-B14F-4D97-AF65-F5344CB8AC3E}">
        <p14:creationId xmlns:p14="http://schemas.microsoft.com/office/powerpoint/2010/main" val="1976310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50" y="66281"/>
            <a:ext cx="20104098" cy="11308555"/>
          </a:xfrm>
          <a:prstGeom prst="rect">
            <a:avLst/>
          </a:prstGeom>
        </p:spPr>
      </p:pic>
      <p:sp>
        <p:nvSpPr>
          <p:cNvPr id="3" name="object 3"/>
          <p:cNvSpPr txBox="1">
            <a:spLocks noGrp="1"/>
          </p:cNvSpPr>
          <p:nvPr>
            <p:ph type="title"/>
          </p:nvPr>
        </p:nvSpPr>
        <p:spPr>
          <a:xfrm>
            <a:off x="156707" y="66281"/>
            <a:ext cx="10403205" cy="691855"/>
          </a:xfrm>
          <a:prstGeom prst="rect">
            <a:avLst/>
          </a:prstGeom>
        </p:spPr>
        <p:txBody>
          <a:bodyPr vert="horz" wrap="square" lIns="0" tIns="14604" rIns="0" bIns="0" rtlCol="0">
            <a:spAutoFit/>
          </a:bodyPr>
          <a:lstStyle/>
          <a:p>
            <a:pPr marL="12700">
              <a:lnSpc>
                <a:spcPct val="100000"/>
              </a:lnSpc>
              <a:spcBef>
                <a:spcPts val="114"/>
              </a:spcBef>
            </a:pPr>
            <a:r>
              <a:rPr lang="en-US" sz="4400" spc="-260" dirty="0"/>
              <a:t>Resources &amp; Questions</a:t>
            </a:r>
            <a:endParaRPr sz="4400" spc="-260" dirty="0"/>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12</a:t>
            </a:fld>
            <a:endParaRPr sz="1450">
              <a:latin typeface="Obviously-WideSemi"/>
              <a:cs typeface="Obviously-WideSemi"/>
            </a:endParaRPr>
          </a:p>
        </p:txBody>
      </p:sp>
      <p:sp>
        <p:nvSpPr>
          <p:cNvPr id="4" name="Rectangle: Rounded Corners 3">
            <a:extLst>
              <a:ext uri="{FF2B5EF4-FFF2-40B4-BE49-F238E27FC236}">
                <a16:creationId xmlns:a16="http://schemas.microsoft.com/office/drawing/2014/main" id="{8775CD21-673D-C895-BF32-02A6B3A2C5A5}"/>
              </a:ext>
            </a:extLst>
          </p:cNvPr>
          <p:cNvSpPr/>
          <p:nvPr/>
        </p:nvSpPr>
        <p:spPr>
          <a:xfrm>
            <a:off x="1929309" y="2176885"/>
            <a:ext cx="6858000" cy="5486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u="sng" dirty="0"/>
              <a:t>IFAS IT Helpdesk</a:t>
            </a:r>
            <a:br>
              <a:rPr lang="en-US" sz="4000" u="sng" dirty="0"/>
            </a:br>
            <a:br>
              <a:rPr lang="en-US" sz="4000" dirty="0"/>
            </a:br>
            <a:r>
              <a:rPr lang="en-US" sz="4000" dirty="0"/>
              <a:t>http://helpdesk.ifas.ufl.edu</a:t>
            </a:r>
            <a:br>
              <a:rPr lang="en-US" sz="4000" dirty="0"/>
            </a:br>
            <a:br>
              <a:rPr lang="en-US" sz="4000" dirty="0"/>
            </a:br>
            <a:r>
              <a:rPr lang="en-US" sz="4000" dirty="0"/>
              <a:t>help@ifas.ufl.edu</a:t>
            </a:r>
          </a:p>
          <a:p>
            <a:pPr algn="ctr"/>
            <a:endParaRPr lang="en-US" sz="4000" dirty="0"/>
          </a:p>
          <a:p>
            <a:pPr algn="ctr"/>
            <a:r>
              <a:rPr lang="en-US" sz="4000" dirty="0"/>
              <a:t>352-392-4636</a:t>
            </a:r>
          </a:p>
        </p:txBody>
      </p:sp>
      <p:sp>
        <p:nvSpPr>
          <p:cNvPr id="6" name="Rectangle: Rounded Corners 5">
            <a:extLst>
              <a:ext uri="{FF2B5EF4-FFF2-40B4-BE49-F238E27FC236}">
                <a16:creationId xmlns:a16="http://schemas.microsoft.com/office/drawing/2014/main" id="{B2394B8C-4C76-C072-7B6A-18E88241E721}"/>
              </a:ext>
            </a:extLst>
          </p:cNvPr>
          <p:cNvSpPr/>
          <p:nvPr/>
        </p:nvSpPr>
        <p:spPr>
          <a:xfrm>
            <a:off x="11355537" y="2103200"/>
            <a:ext cx="6858000" cy="5486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Andrew Carey</a:t>
            </a:r>
          </a:p>
          <a:p>
            <a:pPr algn="ctr"/>
            <a:r>
              <a:rPr lang="en-US" sz="3200" dirty="0"/>
              <a:t>Director of Information Technology</a:t>
            </a:r>
          </a:p>
          <a:p>
            <a:pPr algn="ctr"/>
            <a:r>
              <a:rPr lang="en-US" sz="3200" dirty="0"/>
              <a:t>UF/IFAS</a:t>
            </a:r>
          </a:p>
          <a:p>
            <a:pPr algn="ctr"/>
            <a:r>
              <a:rPr lang="en-US" sz="3200" dirty="0"/>
              <a:t>agcarey@ufl.edu</a:t>
            </a:r>
          </a:p>
          <a:p>
            <a:pPr algn="ctr"/>
            <a:endParaRPr lang="en-US" sz="4000" dirty="0"/>
          </a:p>
        </p:txBody>
      </p:sp>
    </p:spTree>
    <p:extLst>
      <p:ext uri="{BB962C8B-B14F-4D97-AF65-F5344CB8AC3E}">
        <p14:creationId xmlns:p14="http://schemas.microsoft.com/office/powerpoint/2010/main" val="178185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text, display&#10;&#10;Description automatically generated">
            <a:extLst>
              <a:ext uri="{FF2B5EF4-FFF2-40B4-BE49-F238E27FC236}">
                <a16:creationId xmlns:a16="http://schemas.microsoft.com/office/drawing/2014/main" id="{F5617815-CA2B-5248-BFA1-D394871E83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87" y="794"/>
            <a:ext cx="20104100" cy="11308556"/>
          </a:xfrm>
          <a:prstGeom prst="rect">
            <a:avLst/>
          </a:prstGeom>
        </p:spPr>
      </p:pic>
      <p:sp>
        <p:nvSpPr>
          <p:cNvPr id="27" name="object 27"/>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2</a:t>
            </a:fld>
            <a:endParaRPr sz="1450">
              <a:latin typeface="Obviously-WideSemi"/>
              <a:cs typeface="Obviously-WideSemi"/>
            </a:endParaRPr>
          </a:p>
        </p:txBody>
      </p:sp>
      <p:sp>
        <p:nvSpPr>
          <p:cNvPr id="5" name="Title 4">
            <a:extLst>
              <a:ext uri="{FF2B5EF4-FFF2-40B4-BE49-F238E27FC236}">
                <a16:creationId xmlns:a16="http://schemas.microsoft.com/office/drawing/2014/main" id="{6F6FA238-B8B2-637D-3582-81E0515AC7EE}"/>
              </a:ext>
            </a:extLst>
          </p:cNvPr>
          <p:cNvSpPr>
            <a:spLocks noGrp="1"/>
          </p:cNvSpPr>
          <p:nvPr>
            <p:ph type="title"/>
          </p:nvPr>
        </p:nvSpPr>
        <p:spPr>
          <a:xfrm>
            <a:off x="5048172" y="4781283"/>
            <a:ext cx="11508292" cy="1046440"/>
          </a:xfrm>
        </p:spPr>
        <p:txBody>
          <a:bodyPr/>
          <a:lstStyle/>
          <a:p>
            <a:r>
              <a:rPr lang="en-US" sz="6800" b="0" spc="335" dirty="0">
                <a:solidFill>
                  <a:srgbClr val="FFFFFF"/>
                </a:solidFill>
                <a:latin typeface="Franklin Gothic Heavy" panose="020B0903020102020204" pitchFamily="34" charset="0"/>
                <a:cs typeface="Obviously-WideMedi"/>
              </a:rPr>
              <a:t>Getting IT Support in IFAS</a:t>
            </a:r>
            <a:endParaRPr lang="en-US" sz="6800" b="0" dirty="0">
              <a:latin typeface="Franklin Gothic Heavy" panose="020B09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text, display&#10;&#10;Description automatically generated">
            <a:extLst>
              <a:ext uri="{FF2B5EF4-FFF2-40B4-BE49-F238E27FC236}">
                <a16:creationId xmlns:a16="http://schemas.microsoft.com/office/drawing/2014/main" id="{F5617815-CA2B-5248-BFA1-D394871E83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20104100" cy="11308556"/>
          </a:xfrm>
          <a:prstGeom prst="rect">
            <a:avLst/>
          </a:prstGeom>
        </p:spPr>
      </p:pic>
      <p:sp>
        <p:nvSpPr>
          <p:cNvPr id="27" name="object 27"/>
          <p:cNvSpPr txBox="1"/>
          <p:nvPr/>
        </p:nvSpPr>
        <p:spPr>
          <a:xfrm>
            <a:off x="19630541" y="10780234"/>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3</a:t>
            </a:fld>
            <a:endParaRPr sz="1450">
              <a:latin typeface="Obviously-WideSemi"/>
              <a:cs typeface="Obviously-WideSemi"/>
            </a:endParaRPr>
          </a:p>
        </p:txBody>
      </p:sp>
      <p:sp>
        <p:nvSpPr>
          <p:cNvPr id="5" name="Title 4">
            <a:extLst>
              <a:ext uri="{FF2B5EF4-FFF2-40B4-BE49-F238E27FC236}">
                <a16:creationId xmlns:a16="http://schemas.microsoft.com/office/drawing/2014/main" id="{6F6FA238-B8B2-637D-3582-81E0515AC7EE}"/>
              </a:ext>
            </a:extLst>
          </p:cNvPr>
          <p:cNvSpPr>
            <a:spLocks noGrp="1"/>
          </p:cNvSpPr>
          <p:nvPr>
            <p:ph type="title"/>
          </p:nvPr>
        </p:nvSpPr>
        <p:spPr>
          <a:xfrm>
            <a:off x="286566" y="269716"/>
            <a:ext cx="11508292" cy="677108"/>
          </a:xfrm>
        </p:spPr>
        <p:txBody>
          <a:bodyPr/>
          <a:lstStyle/>
          <a:p>
            <a:r>
              <a:rPr lang="en-US" sz="4400" b="0" spc="335" dirty="0">
                <a:solidFill>
                  <a:srgbClr val="FFFFFF"/>
                </a:solidFill>
                <a:latin typeface="Franklin Gothic Heavy" panose="020B0903020102020204" pitchFamily="34" charset="0"/>
                <a:cs typeface="Obviously-WideMedi"/>
              </a:rPr>
              <a:t>Getting IT Support in IFAS</a:t>
            </a:r>
            <a:endParaRPr lang="en-US" sz="4400" b="0" dirty="0">
              <a:latin typeface="Franklin Gothic Heavy" panose="020B0903020102020204" pitchFamily="34" charset="0"/>
            </a:endParaRPr>
          </a:p>
        </p:txBody>
      </p:sp>
      <p:pic>
        <p:nvPicPr>
          <p:cNvPr id="11" name="Picture 10" descr="A screenshot of a search engine&#10;&#10;Description automatically generated">
            <a:extLst>
              <a:ext uri="{FF2B5EF4-FFF2-40B4-BE49-F238E27FC236}">
                <a16:creationId xmlns:a16="http://schemas.microsoft.com/office/drawing/2014/main" id="{8D9DB184-7D79-227D-0CC9-2C65057AA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9966" y="336260"/>
            <a:ext cx="7315200" cy="5115056"/>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522E48B5-5361-A435-E08E-2C922E0EC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9966" y="5640013"/>
            <a:ext cx="7315200" cy="5450103"/>
          </a:xfrm>
          <a:prstGeom prst="rect">
            <a:avLst/>
          </a:prstGeom>
        </p:spPr>
      </p:pic>
      <p:pic>
        <p:nvPicPr>
          <p:cNvPr id="4" name="Picture 3" descr="A hammer on a computer&#10;&#10;Description automatically generated">
            <a:extLst>
              <a:ext uri="{FF2B5EF4-FFF2-40B4-BE49-F238E27FC236}">
                <a16:creationId xmlns:a16="http://schemas.microsoft.com/office/drawing/2014/main" id="{26F1FD49-9A64-F94B-764E-07EE2614A58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61905" y="4433701"/>
            <a:ext cx="3829640" cy="2554340"/>
          </a:xfrm>
          <a:prstGeom prst="rect">
            <a:avLst/>
          </a:prstGeom>
        </p:spPr>
      </p:pic>
      <p:pic>
        <p:nvPicPr>
          <p:cNvPr id="19" name="Picture 18" descr="Customer service man hand on head">
            <a:extLst>
              <a:ext uri="{FF2B5EF4-FFF2-40B4-BE49-F238E27FC236}">
                <a16:creationId xmlns:a16="http://schemas.microsoft.com/office/drawing/2014/main" id="{5C55B808-1858-E2CE-AD43-6E135D035C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366" y="3774916"/>
            <a:ext cx="2406289" cy="2152368"/>
          </a:xfrm>
          <a:prstGeom prst="rect">
            <a:avLst/>
          </a:prstGeom>
        </p:spPr>
      </p:pic>
      <p:sp>
        <p:nvSpPr>
          <p:cNvPr id="20" name="Arrow: Bent 19">
            <a:extLst>
              <a:ext uri="{FF2B5EF4-FFF2-40B4-BE49-F238E27FC236}">
                <a16:creationId xmlns:a16="http://schemas.microsoft.com/office/drawing/2014/main" id="{134460E5-0FE1-DA96-D5C1-CAA62B7577B7}"/>
              </a:ext>
            </a:extLst>
          </p:cNvPr>
          <p:cNvSpPr>
            <a:spLocks/>
          </p:cNvSpPr>
          <p:nvPr/>
        </p:nvSpPr>
        <p:spPr>
          <a:xfrm>
            <a:off x="3190992" y="2596745"/>
            <a:ext cx="1143000" cy="1600200"/>
          </a:xfrm>
          <a:prstGeom prst="ben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id="{682F2191-2573-059F-8A62-5C99BA3EBEAA}"/>
              </a:ext>
            </a:extLst>
          </p:cNvPr>
          <p:cNvSpPr/>
          <p:nvPr/>
        </p:nvSpPr>
        <p:spPr>
          <a:xfrm flipV="1">
            <a:off x="3190992" y="7276305"/>
            <a:ext cx="1143000" cy="1600200"/>
          </a:xfrm>
          <a:prstGeom prst="ben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Bent 21">
            <a:extLst>
              <a:ext uri="{FF2B5EF4-FFF2-40B4-BE49-F238E27FC236}">
                <a16:creationId xmlns:a16="http://schemas.microsoft.com/office/drawing/2014/main" id="{BAB8F679-8749-C0CB-D52D-5E1A608CFC6B}"/>
              </a:ext>
            </a:extLst>
          </p:cNvPr>
          <p:cNvSpPr/>
          <p:nvPr/>
        </p:nvSpPr>
        <p:spPr>
          <a:xfrm>
            <a:off x="6247470" y="6771129"/>
            <a:ext cx="1270350" cy="868680"/>
          </a:xfrm>
          <a:prstGeom prst="ben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Bent 22">
            <a:extLst>
              <a:ext uri="{FF2B5EF4-FFF2-40B4-BE49-F238E27FC236}">
                <a16:creationId xmlns:a16="http://schemas.microsoft.com/office/drawing/2014/main" id="{C6C690CE-A032-C551-EF88-9519D97A2498}"/>
              </a:ext>
            </a:extLst>
          </p:cNvPr>
          <p:cNvSpPr/>
          <p:nvPr/>
        </p:nvSpPr>
        <p:spPr>
          <a:xfrm flipV="1">
            <a:off x="6247470" y="9406959"/>
            <a:ext cx="1271016" cy="868680"/>
          </a:xfrm>
          <a:prstGeom prst="ben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Right 23">
            <a:extLst>
              <a:ext uri="{FF2B5EF4-FFF2-40B4-BE49-F238E27FC236}">
                <a16:creationId xmlns:a16="http://schemas.microsoft.com/office/drawing/2014/main" id="{75DA359F-E332-352F-0FFD-53317E4CC6F3}"/>
              </a:ext>
            </a:extLst>
          </p:cNvPr>
          <p:cNvSpPr/>
          <p:nvPr/>
        </p:nvSpPr>
        <p:spPr>
          <a:xfrm>
            <a:off x="6775450" y="2640604"/>
            <a:ext cx="742370" cy="506368"/>
          </a:xfrm>
          <a:prstGeom prst="righ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F26CB8E-754B-5201-6248-6F528F7A0566}"/>
              </a:ext>
            </a:extLst>
          </p:cNvPr>
          <p:cNvSpPr/>
          <p:nvPr/>
        </p:nvSpPr>
        <p:spPr>
          <a:xfrm>
            <a:off x="11579692" y="2596745"/>
            <a:ext cx="609600" cy="506368"/>
          </a:xfrm>
          <a:prstGeom prst="righ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0CBA3428-6BAE-4F2E-0096-CEFDA3816AE4}"/>
              </a:ext>
            </a:extLst>
          </p:cNvPr>
          <p:cNvSpPr/>
          <p:nvPr/>
        </p:nvSpPr>
        <p:spPr>
          <a:xfrm>
            <a:off x="11579692" y="6662725"/>
            <a:ext cx="609600" cy="506368"/>
          </a:xfrm>
          <a:prstGeom prst="righ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5D27D644-DFC7-44D4-A26B-06E74EB560A3}"/>
              </a:ext>
            </a:extLst>
          </p:cNvPr>
          <p:cNvSpPr/>
          <p:nvPr/>
        </p:nvSpPr>
        <p:spPr>
          <a:xfrm>
            <a:off x="4489450" y="2140664"/>
            <a:ext cx="20574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Contact your departmental IT person</a:t>
            </a:r>
          </a:p>
        </p:txBody>
      </p:sp>
      <p:sp>
        <p:nvSpPr>
          <p:cNvPr id="40" name="Rectangle: Rounded Corners 39">
            <a:extLst>
              <a:ext uri="{FF2B5EF4-FFF2-40B4-BE49-F238E27FC236}">
                <a16:creationId xmlns:a16="http://schemas.microsoft.com/office/drawing/2014/main" id="{1638C8C6-068E-0FE5-1494-62F976BBB285}"/>
              </a:ext>
            </a:extLst>
          </p:cNvPr>
          <p:cNvSpPr/>
          <p:nvPr/>
        </p:nvSpPr>
        <p:spPr>
          <a:xfrm>
            <a:off x="4489450" y="7792623"/>
            <a:ext cx="2057400" cy="1447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Contact the IFAS IT Helpdesk</a:t>
            </a:r>
          </a:p>
        </p:txBody>
      </p:sp>
      <p:sp>
        <p:nvSpPr>
          <p:cNvPr id="41" name="Rectangle: Rounded Corners 40">
            <a:extLst>
              <a:ext uri="{FF2B5EF4-FFF2-40B4-BE49-F238E27FC236}">
                <a16:creationId xmlns:a16="http://schemas.microsoft.com/office/drawing/2014/main" id="{E530D915-770B-F78B-7676-0FF8CE667942}"/>
              </a:ext>
            </a:extLst>
          </p:cNvPr>
          <p:cNvSpPr/>
          <p:nvPr/>
        </p:nvSpPr>
        <p:spPr>
          <a:xfrm>
            <a:off x="7602624" y="2124664"/>
            <a:ext cx="3877056" cy="1444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find out who your departmental IT person is, Click on the </a:t>
            </a:r>
            <a:r>
              <a:rPr lang="en-US" b="1" dirty="0"/>
              <a:t>IFAS IT Support</a:t>
            </a:r>
            <a:r>
              <a:rPr lang="en-US" dirty="0"/>
              <a:t> link at </a:t>
            </a:r>
            <a:r>
              <a:rPr lang="en-US" b="1" dirty="0"/>
              <a:t>http://directory.ifas.ufl.edu</a:t>
            </a:r>
          </a:p>
        </p:txBody>
      </p:sp>
      <p:sp>
        <p:nvSpPr>
          <p:cNvPr id="42" name="Rectangle: Rounded Corners 41">
            <a:extLst>
              <a:ext uri="{FF2B5EF4-FFF2-40B4-BE49-F238E27FC236}">
                <a16:creationId xmlns:a16="http://schemas.microsoft.com/office/drawing/2014/main" id="{984E5263-2B79-ACBF-9B74-71B508EE0EA9}"/>
              </a:ext>
            </a:extLst>
          </p:cNvPr>
          <p:cNvSpPr/>
          <p:nvPr/>
        </p:nvSpPr>
        <p:spPr>
          <a:xfrm>
            <a:off x="7640565" y="9184686"/>
            <a:ext cx="3877056" cy="1444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Email </a:t>
            </a:r>
            <a:r>
              <a:rPr lang="en-US" b="1"/>
              <a:t>help@ifas.ufl.edu </a:t>
            </a:r>
            <a:r>
              <a:rPr lang="en-US"/>
              <a:t>or</a:t>
            </a:r>
            <a:br>
              <a:rPr lang="en-US"/>
            </a:br>
            <a:r>
              <a:rPr lang="en-US"/>
              <a:t>Call </a:t>
            </a:r>
            <a:r>
              <a:rPr lang="en-US" b="1"/>
              <a:t>352-392-4636</a:t>
            </a:r>
            <a:endParaRPr lang="en-US" b="1" dirty="0"/>
          </a:p>
        </p:txBody>
      </p:sp>
      <p:sp>
        <p:nvSpPr>
          <p:cNvPr id="43" name="Rectangle: Rounded Corners 42">
            <a:extLst>
              <a:ext uri="{FF2B5EF4-FFF2-40B4-BE49-F238E27FC236}">
                <a16:creationId xmlns:a16="http://schemas.microsoft.com/office/drawing/2014/main" id="{A0ACAD8C-98E5-96F3-99D9-95FB21E7B5AA}"/>
              </a:ext>
            </a:extLst>
          </p:cNvPr>
          <p:cNvSpPr/>
          <p:nvPr/>
        </p:nvSpPr>
        <p:spPr>
          <a:xfrm>
            <a:off x="7640565" y="6188075"/>
            <a:ext cx="3877056" cy="1444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 to </a:t>
            </a:r>
            <a:r>
              <a:rPr lang="en-US" b="1" dirty="0"/>
              <a:t>http://helpdesk.ifas.ufl.edu </a:t>
            </a:r>
            <a:r>
              <a:rPr lang="en-US" dirty="0"/>
              <a:t>to find instruction guides, answers to common problems or to submit a ticket</a:t>
            </a:r>
          </a:p>
        </p:txBody>
      </p:sp>
    </p:spTree>
    <p:extLst>
      <p:ext uri="{BB962C8B-B14F-4D97-AF65-F5344CB8AC3E}">
        <p14:creationId xmlns:p14="http://schemas.microsoft.com/office/powerpoint/2010/main" val="469955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0-#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0-#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39" grpId="0" animBg="1"/>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a:spLocks noGrp="1"/>
          </p:cNvSpPr>
          <p:nvPr>
            <p:ph type="title"/>
          </p:nvPr>
        </p:nvSpPr>
        <p:spPr>
          <a:xfrm>
            <a:off x="5048172" y="4781283"/>
            <a:ext cx="11176078" cy="2877069"/>
          </a:xfrm>
          <a:prstGeom prst="rect">
            <a:avLst/>
          </a:prstGeom>
        </p:spPr>
        <p:txBody>
          <a:bodyPr vert="horz" wrap="square" lIns="0" tIns="14604" rIns="0" bIns="0" rtlCol="0">
            <a:spAutoFit/>
          </a:bodyPr>
          <a:lstStyle/>
          <a:p>
            <a:pPr marL="12700">
              <a:lnSpc>
                <a:spcPct val="100000"/>
              </a:lnSpc>
              <a:spcBef>
                <a:spcPts val="114"/>
              </a:spcBef>
            </a:pPr>
            <a:r>
              <a:rPr lang="en-US" b="0" spc="-260" dirty="0">
                <a:latin typeface="Franklin Gothic Heavy" panose="020B0903020102020204" pitchFamily="34" charset="0"/>
              </a:rPr>
              <a:t>Computer &amp; Software Purchases</a:t>
            </a:r>
            <a:endParaRPr b="0" spc="-260" dirty="0">
              <a:latin typeface="Franklin Gothic Heavy" panose="020B0903020102020204" pitchFamily="34" charset="0"/>
            </a:endParaRPr>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4</a:t>
            </a:fld>
            <a:endParaRPr sz="1450">
              <a:latin typeface="Obviously-WideSemi"/>
              <a:cs typeface="Obviously-WideSem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a:spLocks noGrp="1"/>
          </p:cNvSpPr>
          <p:nvPr>
            <p:ph type="title"/>
          </p:nvPr>
        </p:nvSpPr>
        <p:spPr>
          <a:xfrm>
            <a:off x="222250" y="154882"/>
            <a:ext cx="11176078" cy="691855"/>
          </a:xfrm>
          <a:prstGeom prst="rect">
            <a:avLst/>
          </a:prstGeom>
        </p:spPr>
        <p:txBody>
          <a:bodyPr vert="horz" wrap="square" lIns="0" tIns="14604" rIns="0" bIns="0" rtlCol="0">
            <a:spAutoFit/>
          </a:bodyPr>
          <a:lstStyle/>
          <a:p>
            <a:pPr marL="12700" algn="l">
              <a:lnSpc>
                <a:spcPct val="100000"/>
              </a:lnSpc>
              <a:spcBef>
                <a:spcPts val="114"/>
              </a:spcBef>
            </a:pPr>
            <a:r>
              <a:rPr lang="en-US" sz="4400" b="0" spc="-260" dirty="0">
                <a:latin typeface="Franklin Gothic Heavy" panose="020B0903020102020204" pitchFamily="34" charset="0"/>
              </a:rPr>
              <a:t>Computer &amp; Software Purchases</a:t>
            </a:r>
            <a:endParaRPr sz="4400" b="0" spc="-260" dirty="0">
              <a:latin typeface="Franklin Gothic Heavy" panose="020B0903020102020204" pitchFamily="34" charset="0"/>
            </a:endParaRPr>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5</a:t>
            </a:fld>
            <a:endParaRPr sz="1450">
              <a:latin typeface="Obviously-WideSemi"/>
              <a:cs typeface="Obviously-WideSemi"/>
            </a:endParaRPr>
          </a:p>
        </p:txBody>
      </p:sp>
      <p:sp>
        <p:nvSpPr>
          <p:cNvPr id="4" name="Rectangle: Rounded Corners 3">
            <a:extLst>
              <a:ext uri="{FF2B5EF4-FFF2-40B4-BE49-F238E27FC236}">
                <a16:creationId xmlns:a16="http://schemas.microsoft.com/office/drawing/2014/main" id="{4A945DC2-1A7D-5362-7643-1EB6ADCC316F}"/>
              </a:ext>
            </a:extLst>
          </p:cNvPr>
          <p:cNvSpPr/>
          <p:nvPr/>
        </p:nvSpPr>
        <p:spPr>
          <a:xfrm>
            <a:off x="7613650" y="845943"/>
            <a:ext cx="9116032" cy="87473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t>Contact your departmental  IT person or the IFAS IT Helpdesk before making a technology purchase!</a:t>
            </a:r>
          </a:p>
          <a:p>
            <a:pPr algn="ctr"/>
            <a:endParaRPr lang="en-US" sz="2800" dirty="0"/>
          </a:p>
          <a:p>
            <a:pPr marL="285750" indent="-285750" algn="ctr">
              <a:buFont typeface="Arial" panose="020B0604020202020204" pitchFamily="34" charset="0"/>
              <a:buChar char="•"/>
            </a:pPr>
            <a:r>
              <a:rPr lang="en-US" dirty="0"/>
              <a:t>UF IT Policy specifies that all Information systems (computers, software, and other internet / network connected devices) must be assessed for risk to the University of Florida.</a:t>
            </a:r>
            <a:br>
              <a:rPr lang="en-US" dirty="0"/>
            </a:br>
            <a:endParaRPr lang="en-US" dirty="0"/>
          </a:p>
          <a:p>
            <a:pPr marL="285750" indent="-285750" algn="ctr">
              <a:buFont typeface="Arial" panose="020B0604020202020204" pitchFamily="34" charset="0"/>
              <a:buChar char="•"/>
            </a:pPr>
            <a:r>
              <a:rPr lang="en-US" dirty="0"/>
              <a:t>Your departmental IT person and the IFAS IT team can help you navigate the risk assessment process to increase the likelihood that your purchase will be approved and reduce the amount of time spent on the risk assessment process.</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Departmental IT and IFAS IT Staff can help direct you to approved vendor portals to ensure you receive the best price on your computer or software purchase.</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r>
              <a:rPr lang="en-US" dirty="0"/>
              <a:t>Departmental IT and IFAS IT Staff can advise you on the best technologies to meet your needs and budget.</a:t>
            </a:r>
          </a:p>
          <a:p>
            <a:pPr marL="285750" indent="-285750" algn="ctr">
              <a:buFont typeface="Arial" panose="020B0604020202020204" pitchFamily="34" charset="0"/>
              <a:buChar char="•"/>
            </a:pPr>
            <a:endParaRPr lang="en-US" dirty="0"/>
          </a:p>
        </p:txBody>
      </p:sp>
      <p:pic>
        <p:nvPicPr>
          <p:cNvPr id="26" name="Picture 25" descr="Hands holding money in a pile&#10;&#10;Description automatically generated">
            <a:extLst>
              <a:ext uri="{FF2B5EF4-FFF2-40B4-BE49-F238E27FC236}">
                <a16:creationId xmlns:a16="http://schemas.microsoft.com/office/drawing/2014/main" id="{2CD06112-3646-E8E9-1218-E29AC7DDDFD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16578" y="3671980"/>
            <a:ext cx="4598061" cy="3063458"/>
          </a:xfrm>
          <a:prstGeom prst="rect">
            <a:avLst/>
          </a:prstGeom>
        </p:spPr>
      </p:pic>
      <p:sp>
        <p:nvSpPr>
          <p:cNvPr id="27" name="TextBox 26">
            <a:extLst>
              <a:ext uri="{FF2B5EF4-FFF2-40B4-BE49-F238E27FC236}">
                <a16:creationId xmlns:a16="http://schemas.microsoft.com/office/drawing/2014/main" id="{9732D3BA-C58D-381F-794D-B6D2D2F1096C}"/>
              </a:ext>
            </a:extLst>
          </p:cNvPr>
          <p:cNvSpPr txBox="1"/>
          <p:nvPr/>
        </p:nvSpPr>
        <p:spPr>
          <a:xfrm>
            <a:off x="493507" y="13821316"/>
            <a:ext cx="3032578" cy="230832"/>
          </a:xfrm>
          <a:prstGeom prst="rect">
            <a:avLst/>
          </a:prstGeom>
          <a:noFill/>
        </p:spPr>
        <p:txBody>
          <a:bodyPr wrap="square" rtlCol="0">
            <a:spAutoFit/>
          </a:bodyPr>
          <a:lstStyle/>
          <a:p>
            <a:r>
              <a:rPr lang="en-US" sz="900">
                <a:hlinkClick r:id="rId4" tooltip="https://www.knowthymoney.com/2015/08/e-commerce-payment-gateway-study.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945484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text, display&#10;&#10;Description automatically generated">
            <a:extLst>
              <a:ext uri="{FF2B5EF4-FFF2-40B4-BE49-F238E27FC236}">
                <a16:creationId xmlns:a16="http://schemas.microsoft.com/office/drawing/2014/main" id="{F5617815-CA2B-5248-BFA1-D394871E83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97"/>
            <a:ext cx="20104100" cy="11308556"/>
          </a:xfrm>
          <a:prstGeom prst="rect">
            <a:avLst/>
          </a:prstGeom>
        </p:spPr>
      </p:pic>
      <p:sp>
        <p:nvSpPr>
          <p:cNvPr id="27" name="object 27"/>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6</a:t>
            </a:fld>
            <a:endParaRPr sz="1450">
              <a:latin typeface="Obviously-WideSemi"/>
              <a:cs typeface="Obviously-WideSemi"/>
            </a:endParaRPr>
          </a:p>
        </p:txBody>
      </p:sp>
      <p:sp>
        <p:nvSpPr>
          <p:cNvPr id="32" name="object 4">
            <a:extLst>
              <a:ext uri="{FF2B5EF4-FFF2-40B4-BE49-F238E27FC236}">
                <a16:creationId xmlns:a16="http://schemas.microsoft.com/office/drawing/2014/main" id="{0BE81D5A-3D77-3247-B6CC-3112D2CF9F60}"/>
              </a:ext>
            </a:extLst>
          </p:cNvPr>
          <p:cNvSpPr txBox="1">
            <a:spLocks noGrp="1"/>
          </p:cNvSpPr>
          <p:nvPr>
            <p:ph type="title"/>
          </p:nvPr>
        </p:nvSpPr>
        <p:spPr>
          <a:xfrm>
            <a:off x="4474659" y="4572000"/>
            <a:ext cx="11154782" cy="1445908"/>
          </a:xfrm>
          <a:prstGeom prst="rect">
            <a:avLst/>
          </a:prstGeom>
        </p:spPr>
        <p:txBody>
          <a:bodyPr vert="horz" wrap="square" lIns="0" tIns="14604" rIns="0" bIns="0" rtlCol="0">
            <a:spAutoFit/>
          </a:bodyPr>
          <a:lstStyle/>
          <a:p>
            <a:pPr marL="12700" algn="ctr">
              <a:lnSpc>
                <a:spcPct val="100000"/>
              </a:lnSpc>
              <a:spcBef>
                <a:spcPts val="114"/>
              </a:spcBef>
            </a:pPr>
            <a:r>
              <a:rPr lang="en-US" b="0" spc="-260" dirty="0">
                <a:latin typeface="Franklin Gothic Heavy" panose="020B0903020102020204" pitchFamily="34" charset="0"/>
              </a:rPr>
              <a:t>File Storage Options</a:t>
            </a:r>
          </a:p>
        </p:txBody>
      </p:sp>
    </p:spTree>
    <p:extLst>
      <p:ext uri="{BB962C8B-B14F-4D97-AF65-F5344CB8AC3E}">
        <p14:creationId xmlns:p14="http://schemas.microsoft.com/office/powerpoint/2010/main" val="426213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text, display&#10;&#10;Description automatically generated">
            <a:extLst>
              <a:ext uri="{FF2B5EF4-FFF2-40B4-BE49-F238E27FC236}">
                <a16:creationId xmlns:a16="http://schemas.microsoft.com/office/drawing/2014/main" id="{F5617815-CA2B-5248-BFA1-D394871E83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20104100" cy="11308556"/>
          </a:xfrm>
          <a:prstGeom prst="rect">
            <a:avLst/>
          </a:prstGeom>
        </p:spPr>
      </p:pic>
      <p:sp>
        <p:nvSpPr>
          <p:cNvPr id="27" name="object 27"/>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7</a:t>
            </a:fld>
            <a:endParaRPr sz="1450">
              <a:latin typeface="Obviously-WideSemi"/>
              <a:cs typeface="Obviously-WideSemi"/>
            </a:endParaRPr>
          </a:p>
        </p:txBody>
      </p:sp>
      <p:sp>
        <p:nvSpPr>
          <p:cNvPr id="32" name="object 4">
            <a:extLst>
              <a:ext uri="{FF2B5EF4-FFF2-40B4-BE49-F238E27FC236}">
                <a16:creationId xmlns:a16="http://schemas.microsoft.com/office/drawing/2014/main" id="{0BE81D5A-3D77-3247-B6CC-3112D2CF9F60}"/>
              </a:ext>
            </a:extLst>
          </p:cNvPr>
          <p:cNvSpPr txBox="1">
            <a:spLocks noGrp="1"/>
          </p:cNvSpPr>
          <p:nvPr>
            <p:ph type="title"/>
          </p:nvPr>
        </p:nvSpPr>
        <p:spPr>
          <a:xfrm>
            <a:off x="222250" y="244475"/>
            <a:ext cx="11154782" cy="691855"/>
          </a:xfrm>
          <a:prstGeom prst="rect">
            <a:avLst/>
          </a:prstGeom>
        </p:spPr>
        <p:txBody>
          <a:bodyPr vert="horz" wrap="square" lIns="0" tIns="14604" rIns="0" bIns="0" rtlCol="0">
            <a:spAutoFit/>
          </a:bodyPr>
          <a:lstStyle/>
          <a:p>
            <a:pPr marL="12700" algn="l">
              <a:lnSpc>
                <a:spcPct val="100000"/>
              </a:lnSpc>
              <a:spcBef>
                <a:spcPts val="114"/>
              </a:spcBef>
            </a:pPr>
            <a:r>
              <a:rPr lang="en-US" sz="4400" b="0" spc="-260" dirty="0">
                <a:latin typeface="Franklin Gothic Heavy" panose="020B0903020102020204" pitchFamily="34" charset="0"/>
              </a:rPr>
              <a:t>File Storage Options</a:t>
            </a:r>
          </a:p>
        </p:txBody>
      </p:sp>
      <p:pic>
        <p:nvPicPr>
          <p:cNvPr id="12" name="Picture 11" descr="A blue sign with white text&#10;&#10;Description automatically generated">
            <a:extLst>
              <a:ext uri="{FF2B5EF4-FFF2-40B4-BE49-F238E27FC236}">
                <a16:creationId xmlns:a16="http://schemas.microsoft.com/office/drawing/2014/main" id="{C4F9072C-CBF6-6787-F5C8-7F2B4DF399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33947" y="1900050"/>
            <a:ext cx="2905125" cy="1776413"/>
          </a:xfrm>
          <a:prstGeom prst="rect">
            <a:avLst/>
          </a:prstGeom>
        </p:spPr>
      </p:pic>
      <p:pic>
        <p:nvPicPr>
          <p:cNvPr id="24" name="Picture 23" descr="A logo with black text&#10;&#10;Description automatically generated">
            <a:extLst>
              <a:ext uri="{FF2B5EF4-FFF2-40B4-BE49-F238E27FC236}">
                <a16:creationId xmlns:a16="http://schemas.microsoft.com/office/drawing/2014/main" id="{C39995A3-C5F1-E2D5-F132-4137AF64824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73822" y="9485169"/>
            <a:ext cx="1625600" cy="914400"/>
          </a:xfrm>
          <a:prstGeom prst="rect">
            <a:avLst/>
          </a:prstGeom>
        </p:spPr>
      </p:pic>
      <p:pic>
        <p:nvPicPr>
          <p:cNvPr id="28" name="Picture 27" descr="A logo for a company&#10;&#10;Description automatically generated">
            <a:extLst>
              <a:ext uri="{FF2B5EF4-FFF2-40B4-BE49-F238E27FC236}">
                <a16:creationId xmlns:a16="http://schemas.microsoft.com/office/drawing/2014/main" id="{5ABA51B7-088C-BB48-3210-AB59DD48577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704678" y="9485169"/>
            <a:ext cx="1828799" cy="914400"/>
          </a:xfrm>
          <a:prstGeom prst="rect">
            <a:avLst/>
          </a:prstGeom>
        </p:spPr>
      </p:pic>
      <p:grpSp>
        <p:nvGrpSpPr>
          <p:cNvPr id="33" name="Group 32">
            <a:extLst>
              <a:ext uri="{FF2B5EF4-FFF2-40B4-BE49-F238E27FC236}">
                <a16:creationId xmlns:a16="http://schemas.microsoft.com/office/drawing/2014/main" id="{AACABBEA-9FAD-C61D-D1CC-4ABD61A48547}"/>
              </a:ext>
            </a:extLst>
          </p:cNvPr>
          <p:cNvGrpSpPr/>
          <p:nvPr/>
        </p:nvGrpSpPr>
        <p:grpSpPr>
          <a:xfrm>
            <a:off x="8145692" y="4416221"/>
            <a:ext cx="3628858" cy="1773936"/>
            <a:chOff x="13080515" y="1741856"/>
            <a:chExt cx="3628858" cy="1773936"/>
          </a:xfrm>
        </p:grpSpPr>
        <p:sp>
          <p:nvSpPr>
            <p:cNvPr id="30" name="Rectangle 29">
              <a:extLst>
                <a:ext uri="{FF2B5EF4-FFF2-40B4-BE49-F238E27FC236}">
                  <a16:creationId xmlns:a16="http://schemas.microsoft.com/office/drawing/2014/main" id="{2F8176A3-F371-827C-4E48-6EC2CA23E944}"/>
                </a:ext>
              </a:extLst>
            </p:cNvPr>
            <p:cNvSpPr/>
            <p:nvPr/>
          </p:nvSpPr>
          <p:spPr>
            <a:xfrm>
              <a:off x="13080515" y="1741856"/>
              <a:ext cx="3628858" cy="177393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Description automatically generated">
              <a:extLst>
                <a:ext uri="{FF2B5EF4-FFF2-40B4-BE49-F238E27FC236}">
                  <a16:creationId xmlns:a16="http://schemas.microsoft.com/office/drawing/2014/main" id="{5F0EDA48-78E0-204D-9E7B-2F3FF90B671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3127039" y="2111049"/>
              <a:ext cx="3535809" cy="1155074"/>
            </a:xfrm>
            <a:prstGeom prst="rect">
              <a:avLst/>
            </a:prstGeom>
            <a:solidFill>
              <a:schemeClr val="bg1"/>
            </a:solidFill>
          </p:spPr>
        </p:pic>
      </p:grpSp>
      <p:sp>
        <p:nvSpPr>
          <p:cNvPr id="37" name="Rectangle: Rounded Corners 36">
            <a:extLst>
              <a:ext uri="{FF2B5EF4-FFF2-40B4-BE49-F238E27FC236}">
                <a16:creationId xmlns:a16="http://schemas.microsoft.com/office/drawing/2014/main" id="{DDAE68E1-9ABC-1EB9-44E2-0C62837DF686}"/>
              </a:ext>
            </a:extLst>
          </p:cNvPr>
          <p:cNvSpPr/>
          <p:nvPr/>
        </p:nvSpPr>
        <p:spPr>
          <a:xfrm>
            <a:off x="7689850" y="9055401"/>
            <a:ext cx="4724400" cy="1773936"/>
          </a:xfrm>
          <a:prstGeom prst="roundRect">
            <a:avLst/>
          </a:prstGeom>
          <a:solidFill>
            <a:srgbClr val="0069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University also provides access to Dropbox and Google Drive.</a:t>
            </a:r>
            <a:br>
              <a:rPr lang="en-US" dirty="0"/>
            </a:br>
            <a:r>
              <a:rPr lang="en-US" dirty="0"/>
              <a:t>More information on those services at </a:t>
            </a:r>
            <a:r>
              <a:rPr lang="en-US" b="1" dirty="0"/>
              <a:t>http://cloud.it.ufl.edu</a:t>
            </a:r>
          </a:p>
        </p:txBody>
      </p:sp>
      <p:sp>
        <p:nvSpPr>
          <p:cNvPr id="38" name="Arrow: Right 37">
            <a:extLst>
              <a:ext uri="{FF2B5EF4-FFF2-40B4-BE49-F238E27FC236}">
                <a16:creationId xmlns:a16="http://schemas.microsoft.com/office/drawing/2014/main" id="{B197D1DC-DE65-901B-10C3-68025AA147ED}"/>
              </a:ext>
            </a:extLst>
          </p:cNvPr>
          <p:cNvSpPr/>
          <p:nvPr/>
        </p:nvSpPr>
        <p:spPr>
          <a:xfrm>
            <a:off x="4411864" y="1475089"/>
            <a:ext cx="3657600" cy="2743200"/>
          </a:xfrm>
          <a:prstGeom prst="righ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OneDrive for files that only you need to work with</a:t>
            </a:r>
          </a:p>
        </p:txBody>
      </p:sp>
      <p:sp>
        <p:nvSpPr>
          <p:cNvPr id="40" name="Arrow: Left 39">
            <a:extLst>
              <a:ext uri="{FF2B5EF4-FFF2-40B4-BE49-F238E27FC236}">
                <a16:creationId xmlns:a16="http://schemas.microsoft.com/office/drawing/2014/main" id="{45E637BF-C151-8F23-F929-6730F467CC00}"/>
              </a:ext>
            </a:extLst>
          </p:cNvPr>
          <p:cNvSpPr/>
          <p:nvPr/>
        </p:nvSpPr>
        <p:spPr>
          <a:xfrm>
            <a:off x="12256272" y="3931589"/>
            <a:ext cx="3657600" cy="2743200"/>
          </a:xfrm>
          <a:prstGeom prst="lef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Teams for files that your group or team needs to work with together.</a:t>
            </a:r>
          </a:p>
        </p:txBody>
      </p:sp>
      <p:grpSp>
        <p:nvGrpSpPr>
          <p:cNvPr id="44" name="Group 43">
            <a:extLst>
              <a:ext uri="{FF2B5EF4-FFF2-40B4-BE49-F238E27FC236}">
                <a16:creationId xmlns:a16="http://schemas.microsoft.com/office/drawing/2014/main" id="{CDEF3163-29D6-4F8B-4A2D-9833C66DD0C1}"/>
              </a:ext>
            </a:extLst>
          </p:cNvPr>
          <p:cNvGrpSpPr/>
          <p:nvPr/>
        </p:nvGrpSpPr>
        <p:grpSpPr>
          <a:xfrm>
            <a:off x="8500775" y="6809796"/>
            <a:ext cx="3068089" cy="1773936"/>
            <a:chOff x="9671050" y="5357621"/>
            <a:chExt cx="3068089" cy="1773936"/>
          </a:xfrm>
        </p:grpSpPr>
        <p:sp>
          <p:nvSpPr>
            <p:cNvPr id="43" name="Rectangle 42">
              <a:extLst>
                <a:ext uri="{FF2B5EF4-FFF2-40B4-BE49-F238E27FC236}">
                  <a16:creationId xmlns:a16="http://schemas.microsoft.com/office/drawing/2014/main" id="{8CBB37D2-2ED7-2130-DBED-88888C47E894}"/>
                </a:ext>
              </a:extLst>
            </p:cNvPr>
            <p:cNvSpPr/>
            <p:nvPr/>
          </p:nvSpPr>
          <p:spPr>
            <a:xfrm>
              <a:off x="9705511" y="5357621"/>
              <a:ext cx="3033628" cy="177393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rgbClr val="0069A7"/>
                  </a:solidFill>
                </a:rPr>
                <a:t>IFAS Departmental</a:t>
              </a:r>
              <a:br>
                <a:rPr lang="en-US" dirty="0">
                  <a:solidFill>
                    <a:srgbClr val="0069A7"/>
                  </a:solidFill>
                </a:rPr>
              </a:br>
              <a:r>
                <a:rPr lang="en-US" dirty="0">
                  <a:solidFill>
                    <a:srgbClr val="0069A7"/>
                  </a:solidFill>
                </a:rPr>
                <a:t>  &amp; Group Shared</a:t>
              </a:r>
              <a:br>
                <a:rPr lang="en-US" dirty="0">
                  <a:solidFill>
                    <a:srgbClr val="0069A7"/>
                  </a:solidFill>
                </a:rPr>
              </a:br>
              <a:r>
                <a:rPr lang="en-US" dirty="0">
                  <a:solidFill>
                    <a:srgbClr val="0069A7"/>
                  </a:solidFill>
                </a:rPr>
                <a:t>(Mapped) Drives</a:t>
              </a:r>
            </a:p>
          </p:txBody>
        </p:sp>
        <p:pic>
          <p:nvPicPr>
            <p:cNvPr id="42" name="Graphic 41" descr="Server with solid fill">
              <a:extLst>
                <a:ext uri="{FF2B5EF4-FFF2-40B4-BE49-F238E27FC236}">
                  <a16:creationId xmlns:a16="http://schemas.microsoft.com/office/drawing/2014/main" id="{B8B14EA9-A611-561D-4CA4-30E8641288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71050" y="5654675"/>
              <a:ext cx="1066800" cy="1066800"/>
            </a:xfrm>
            <a:prstGeom prst="rect">
              <a:avLst/>
            </a:prstGeom>
          </p:spPr>
        </p:pic>
      </p:grpSp>
      <p:sp>
        <p:nvSpPr>
          <p:cNvPr id="3" name="Arrow: Right 2">
            <a:extLst>
              <a:ext uri="{FF2B5EF4-FFF2-40B4-BE49-F238E27FC236}">
                <a16:creationId xmlns:a16="http://schemas.microsoft.com/office/drawing/2014/main" id="{04276CEA-3374-B257-36B3-4915E589B2AB}"/>
              </a:ext>
            </a:extLst>
          </p:cNvPr>
          <p:cNvSpPr/>
          <p:nvPr/>
        </p:nvSpPr>
        <p:spPr>
          <a:xfrm>
            <a:off x="4411864" y="6268650"/>
            <a:ext cx="3657600" cy="2743200"/>
          </a:xfrm>
          <a:prstGeom prst="rightArrow">
            <a:avLst/>
          </a:prstGeom>
          <a:solidFill>
            <a:srgbClr val="F26A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Shared Drives for very large data sets (25TB+) and files (250GB+) as well files that are constantly being read / written (database)</a:t>
            </a:r>
          </a:p>
        </p:txBody>
      </p:sp>
    </p:spTree>
    <p:extLst>
      <p:ext uri="{BB962C8B-B14F-4D97-AF65-F5344CB8AC3E}">
        <p14:creationId xmlns:p14="http://schemas.microsoft.com/office/powerpoint/2010/main" val="1752607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1+#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text, display&#10;&#10;Description automatically generated">
            <a:extLst>
              <a:ext uri="{FF2B5EF4-FFF2-40B4-BE49-F238E27FC236}">
                <a16:creationId xmlns:a16="http://schemas.microsoft.com/office/drawing/2014/main" id="{F5617815-CA2B-5248-BFA1-D394871E83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681" y="0"/>
            <a:ext cx="20104100" cy="11308556"/>
          </a:xfrm>
          <a:prstGeom prst="rect">
            <a:avLst/>
          </a:prstGeom>
        </p:spPr>
      </p:pic>
      <p:sp>
        <p:nvSpPr>
          <p:cNvPr id="27" name="object 27"/>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8</a:t>
            </a:fld>
            <a:endParaRPr sz="1450">
              <a:latin typeface="Obviously-WideSemi"/>
              <a:cs typeface="Obviously-WideSemi"/>
            </a:endParaRPr>
          </a:p>
        </p:txBody>
      </p:sp>
      <p:sp>
        <p:nvSpPr>
          <p:cNvPr id="32" name="object 4">
            <a:extLst>
              <a:ext uri="{FF2B5EF4-FFF2-40B4-BE49-F238E27FC236}">
                <a16:creationId xmlns:a16="http://schemas.microsoft.com/office/drawing/2014/main" id="{0BE81D5A-3D77-3247-B6CC-3112D2CF9F60}"/>
              </a:ext>
            </a:extLst>
          </p:cNvPr>
          <p:cNvSpPr txBox="1">
            <a:spLocks noGrp="1"/>
          </p:cNvSpPr>
          <p:nvPr>
            <p:ph type="title"/>
          </p:nvPr>
        </p:nvSpPr>
        <p:spPr>
          <a:xfrm>
            <a:off x="222250" y="244475"/>
            <a:ext cx="11154782" cy="691855"/>
          </a:xfrm>
          <a:prstGeom prst="rect">
            <a:avLst/>
          </a:prstGeom>
        </p:spPr>
        <p:txBody>
          <a:bodyPr vert="horz" wrap="square" lIns="0" tIns="14604" rIns="0" bIns="0" rtlCol="0">
            <a:spAutoFit/>
          </a:bodyPr>
          <a:lstStyle/>
          <a:p>
            <a:pPr marL="12700" algn="l">
              <a:lnSpc>
                <a:spcPct val="100000"/>
              </a:lnSpc>
              <a:spcBef>
                <a:spcPts val="114"/>
              </a:spcBef>
            </a:pPr>
            <a:r>
              <a:rPr lang="en-US" sz="4400" b="0" spc="-260" dirty="0">
                <a:latin typeface="Franklin Gothic Heavy" panose="020B0903020102020204" pitchFamily="34" charset="0"/>
              </a:rPr>
              <a:t>File Storage Options</a:t>
            </a:r>
          </a:p>
        </p:txBody>
      </p:sp>
      <p:sp>
        <p:nvSpPr>
          <p:cNvPr id="48" name="Rectangle: Rounded Corners 47">
            <a:extLst>
              <a:ext uri="{FF2B5EF4-FFF2-40B4-BE49-F238E27FC236}">
                <a16:creationId xmlns:a16="http://schemas.microsoft.com/office/drawing/2014/main" id="{E7F5B2D2-E8C9-C486-E8F6-05D2B3B440CB}"/>
              </a:ext>
            </a:extLst>
          </p:cNvPr>
          <p:cNvSpPr/>
          <p:nvPr/>
        </p:nvSpPr>
        <p:spPr>
          <a:xfrm>
            <a:off x="2446841" y="1996678"/>
            <a:ext cx="6858000" cy="7315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800" b="1" u="sng" dirty="0"/>
              <a:t>DON’T:</a:t>
            </a:r>
            <a:br>
              <a:rPr lang="en-US" sz="2800" b="1" u="sng" dirty="0"/>
            </a:br>
            <a:endParaRPr lang="en-US" sz="2800" b="1" u="sng" dirty="0"/>
          </a:p>
          <a:p>
            <a:pPr marL="342900" indent="-342900">
              <a:buFont typeface="Arial" panose="020B0604020202020204" pitchFamily="34" charset="0"/>
              <a:buChar char="•"/>
            </a:pPr>
            <a:r>
              <a:rPr lang="en-US" sz="2400" b="1" dirty="0"/>
              <a:t>Store UF/IFAS data in non-approved storage locations</a:t>
            </a:r>
            <a:endParaRPr lang="en-US" sz="2400" b="1" u="sng" dirty="0"/>
          </a:p>
          <a:p>
            <a:pPr marL="800100" lvl="1" indent="-342900">
              <a:buFont typeface="Arial" panose="020B0604020202020204" pitchFamily="34" charset="0"/>
              <a:buChar char="•"/>
            </a:pPr>
            <a:r>
              <a:rPr lang="en-US" sz="2400" b="1" dirty="0"/>
              <a:t>includes personal / non-UF subscriptions to Google, Dropbox, iCloud, etc.</a:t>
            </a:r>
          </a:p>
          <a:p>
            <a:pPr marL="800100" lvl="1"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Store shared lab, department, or team data in OneDrive.</a:t>
            </a:r>
          </a:p>
          <a:p>
            <a:pPr marL="800100" lvl="1" indent="-342900">
              <a:buFont typeface="Arial" panose="020B0604020202020204" pitchFamily="34" charset="0"/>
              <a:buChar char="•"/>
            </a:pPr>
            <a:r>
              <a:rPr lang="en-US" sz="2400" b="1" dirty="0"/>
              <a:t>Especially important if you have students producing content and data for you.</a:t>
            </a:r>
          </a:p>
          <a:p>
            <a:pPr lvl="1"/>
            <a:endParaRPr lang="en-US" sz="2400" b="1" dirty="0"/>
          </a:p>
          <a:p>
            <a:pPr marL="342900" indent="-342900">
              <a:buFont typeface="Arial" panose="020B0604020202020204" pitchFamily="34" charset="0"/>
              <a:buChar char="•"/>
            </a:pPr>
            <a:r>
              <a:rPr lang="en-US" sz="2400" b="1" dirty="0"/>
              <a:t>Store data on your computer hard drive.</a:t>
            </a:r>
          </a:p>
          <a:p>
            <a:pPr marL="800100" lvl="1" indent="-342900">
              <a:buFont typeface="Arial" panose="020B0604020202020204" pitchFamily="34" charset="0"/>
              <a:buChar char="•"/>
            </a:pPr>
            <a:r>
              <a:rPr lang="en-US" sz="2400" b="1" dirty="0"/>
              <a:t>Computers can break or be lost / stolen</a:t>
            </a:r>
          </a:p>
        </p:txBody>
      </p:sp>
      <p:sp>
        <p:nvSpPr>
          <p:cNvPr id="49" name="Rectangle: Rounded Corners 48">
            <a:extLst>
              <a:ext uri="{FF2B5EF4-FFF2-40B4-BE49-F238E27FC236}">
                <a16:creationId xmlns:a16="http://schemas.microsoft.com/office/drawing/2014/main" id="{124B786C-08E6-F215-74E0-9AB75816C474}"/>
              </a:ext>
            </a:extLst>
          </p:cNvPr>
          <p:cNvSpPr/>
          <p:nvPr/>
        </p:nvSpPr>
        <p:spPr>
          <a:xfrm>
            <a:off x="11377032" y="1996678"/>
            <a:ext cx="6858000" cy="7315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800" b="1" u="sng" dirty="0"/>
              <a:t>DO:</a:t>
            </a:r>
            <a:br>
              <a:rPr lang="en-US" sz="2400" b="1" u="sng" dirty="0"/>
            </a:br>
            <a:endParaRPr lang="en-US" sz="2400" b="1" u="sng" dirty="0"/>
          </a:p>
          <a:p>
            <a:pPr marL="342900" indent="-342900">
              <a:buFont typeface="Arial" panose="020B0604020202020204" pitchFamily="34" charset="0"/>
              <a:buChar char="•"/>
            </a:pPr>
            <a:r>
              <a:rPr lang="en-US" sz="2400" b="1" dirty="0"/>
              <a:t>Contact your departmental  IT person or the IFAS IT Helpdesk for help in choosing the right storage location for your data</a:t>
            </a:r>
            <a:br>
              <a:rPr lang="en-US" sz="2400" b="1" dirty="0"/>
            </a:br>
            <a:endParaRPr lang="en-US" sz="2400" b="1" dirty="0"/>
          </a:p>
          <a:p>
            <a:pPr marL="342900" indent="-342900">
              <a:buFont typeface="Arial" panose="020B0604020202020204" pitchFamily="34" charset="0"/>
              <a:buChar char="•"/>
            </a:pPr>
            <a:r>
              <a:rPr lang="en-US" sz="2400" b="1" dirty="0"/>
              <a:t>Store UF/IFAS data in UF approved or provided file storage locations and services.</a:t>
            </a:r>
            <a:br>
              <a:rPr lang="en-US" sz="2400" b="1" dirty="0"/>
            </a:br>
            <a:endParaRPr lang="en-US" sz="2400" b="1" dirty="0"/>
          </a:p>
          <a:p>
            <a:pPr marL="342900" indent="-342900">
              <a:buFont typeface="Arial" panose="020B0604020202020204" pitchFamily="34" charset="0"/>
              <a:buChar char="•"/>
            </a:pPr>
            <a:r>
              <a:rPr lang="en-US" sz="2400" b="1" dirty="0"/>
              <a:t>Use UF approved cloud services for easy access to your data and data backups</a:t>
            </a:r>
          </a:p>
          <a:p>
            <a:pPr marL="342900" indent="-342900">
              <a:buFont typeface="Arial" panose="020B0604020202020204" pitchFamily="34" charset="0"/>
              <a:buChar char="•"/>
            </a:pPr>
            <a:endParaRPr lang="en-US" sz="2000" b="1" dirty="0"/>
          </a:p>
          <a:p>
            <a:pPr algn="ctr"/>
            <a:endParaRPr lang="en-US" b="1" dirty="0"/>
          </a:p>
        </p:txBody>
      </p:sp>
    </p:spTree>
    <p:extLst>
      <p:ext uri="{BB962C8B-B14F-4D97-AF65-F5344CB8AC3E}">
        <p14:creationId xmlns:p14="http://schemas.microsoft.com/office/powerpoint/2010/main" val="308330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a:spLocks noGrp="1"/>
          </p:cNvSpPr>
          <p:nvPr>
            <p:ph type="title"/>
          </p:nvPr>
        </p:nvSpPr>
        <p:spPr>
          <a:prstGeom prst="rect">
            <a:avLst/>
          </a:prstGeom>
        </p:spPr>
        <p:txBody>
          <a:bodyPr vert="horz" wrap="square" lIns="0" tIns="14604" rIns="0" bIns="0" rtlCol="0">
            <a:spAutoFit/>
          </a:bodyPr>
          <a:lstStyle/>
          <a:p>
            <a:pPr marL="12700">
              <a:lnSpc>
                <a:spcPct val="100000"/>
              </a:lnSpc>
              <a:spcBef>
                <a:spcPts val="114"/>
              </a:spcBef>
            </a:pPr>
            <a:r>
              <a:rPr lang="en-US" spc="-260" dirty="0"/>
              <a:t>Email Tips and Tricks</a:t>
            </a:r>
            <a:endParaRPr spc="-260" dirty="0"/>
          </a:p>
        </p:txBody>
      </p:sp>
      <p:sp>
        <p:nvSpPr>
          <p:cNvPr id="5" name="object 5"/>
          <p:cNvSpPr/>
          <p:nvPr/>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7" name="object 7"/>
          <p:cNvGrpSpPr/>
          <p:nvPr/>
        </p:nvGrpSpPr>
        <p:grpSpPr>
          <a:xfrm>
            <a:off x="9356119" y="507043"/>
            <a:ext cx="1633220" cy="10424795"/>
            <a:chOff x="9356119" y="507043"/>
            <a:chExt cx="1633220" cy="10424795"/>
          </a:xfrm>
        </p:grpSpPr>
        <p:sp>
          <p:nvSpPr>
            <p:cNvPr id="8" name="object 8"/>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9" name="object 9"/>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0" name="object 10"/>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1" name="object 11"/>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2"/>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3" name="object 13"/>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4" name="object 14"/>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5" name="object 15"/>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6" name="object 16"/>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7" name="object 17"/>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8" name="object 18"/>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19" name="object 19"/>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0" name="object 20"/>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1"/>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2" name="object 22"/>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3" name="object 23"/>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4" name="object 24"/>
          <p:cNvSpPr txBox="1"/>
          <p:nvPr/>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9</a:t>
            </a:fld>
            <a:endParaRPr sz="1450">
              <a:latin typeface="Obviously-WideSemi"/>
              <a:cs typeface="Obviously-WideSemi"/>
            </a:endParaRPr>
          </a:p>
        </p:txBody>
      </p:sp>
    </p:spTree>
    <p:extLst>
      <p:ext uri="{BB962C8B-B14F-4D97-AF65-F5344CB8AC3E}">
        <p14:creationId xmlns:p14="http://schemas.microsoft.com/office/powerpoint/2010/main" val="3211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4" id="{27359417-F913-EA4D-8150-5CEDA179BFCA}" vid="{8EBF5A4C-F676-4C41-A7D1-D5C390EE94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FacultyOrientation</Template>
  <TotalTime>2460</TotalTime>
  <Words>667</Words>
  <Application>Microsoft Office PowerPoint</Application>
  <PresentationFormat>Custom</PresentationFormat>
  <Paragraphs>74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Franklin Gothic Heavy</vt:lpstr>
      <vt:lpstr>Franklin Gothic Medium</vt:lpstr>
      <vt:lpstr>Gentona-SemiBold</vt:lpstr>
      <vt:lpstr>Obviously-ExtdBlck</vt:lpstr>
      <vt:lpstr>Obviously-WideSemi</vt:lpstr>
      <vt:lpstr>Office Theme</vt:lpstr>
      <vt:lpstr>Your IFAS Partners for Technology Solutions</vt:lpstr>
      <vt:lpstr>Getting IT Support in IFAS</vt:lpstr>
      <vt:lpstr>Getting IT Support in IFAS</vt:lpstr>
      <vt:lpstr>Computer &amp; Software Purchases</vt:lpstr>
      <vt:lpstr>Computer &amp; Software Purchases</vt:lpstr>
      <vt:lpstr>File Storage Options</vt:lpstr>
      <vt:lpstr>File Storage Options</vt:lpstr>
      <vt:lpstr>File Storage Options</vt:lpstr>
      <vt:lpstr>Email Tips and Tricks</vt:lpstr>
      <vt:lpstr>Email Tips and Tricks</vt:lpstr>
      <vt:lpstr>Email Tips and Tricks</vt:lpstr>
      <vt:lpstr>Resources &amp; Questions</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Andrew</dc:creator>
  <cp:lastModifiedBy>Carey, Andrew</cp:lastModifiedBy>
  <cp:revision>2</cp:revision>
  <dcterms:created xsi:type="dcterms:W3CDTF">2023-09-18T16:39:37Z</dcterms:created>
  <dcterms:modified xsi:type="dcterms:W3CDTF">2023-09-22T15:24:23Z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2021-08-17T00:00:00Z</vt:filetime>
  </property>
  <property fmtid="{D5CDD505-2E9C-101B-9397-08002B2CF9AE}" pid="3" name="Creator">
    <vt:lpwstr>Adobe InDesign 16.1 (Macintosh)</vt:lpwstr>
  </property>
  <property fmtid="{D5CDD505-2E9C-101B-9397-08002B2CF9AE}" pid="4" name="LastSaved">
    <vt:filetime>2021-09-07T00:00:00Z</vt:filetime>
  </property>
</Properties>
</file>