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335" r:id="rId3"/>
    <p:sldId id="326" r:id="rId4"/>
    <p:sldId id="333" r:id="rId5"/>
    <p:sldId id="327" r:id="rId6"/>
    <p:sldId id="270" r:id="rId7"/>
    <p:sldId id="269" r:id="rId8"/>
    <p:sldId id="324" r:id="rId9"/>
    <p:sldId id="331" r:id="rId10"/>
    <p:sldId id="330" r:id="rId11"/>
    <p:sldId id="332" r:id="rId12"/>
    <p:sldId id="334" r:id="rId13"/>
    <p:sldId id="337" r:id="rId14"/>
    <p:sldId id="336" r:id="rId15"/>
    <p:sldId id="338" r:id="rId16"/>
    <p:sldId id="339" r:id="rId17"/>
    <p:sldId id="341" r:id="rId18"/>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A5"/>
    <a:srgbClr val="FA4616"/>
    <a:srgbClr val="F26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3" autoAdjust="0"/>
    <p:restoredTop sz="94611"/>
  </p:normalViewPr>
  <p:slideViewPr>
    <p:cSldViewPr>
      <p:cViewPr varScale="1">
        <p:scale>
          <a:sx n="48" d="100"/>
          <a:sy n="48" d="100"/>
        </p:scale>
        <p:origin x="1073" y="3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F4CD-0708-4339-A47D-25F76AEDB4DB}"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2EA33616-6C58-403A-899C-3B7D55F71B27}">
      <dgm:prSet phldrT="[Text]"/>
      <dgm:spPr/>
      <dgm:t>
        <a:bodyPr/>
        <a:lstStyle/>
        <a:p>
          <a:r>
            <a:rPr lang="en-US" dirty="0"/>
            <a:t>JEANNA MASTRODICASA</a:t>
          </a:r>
          <a:br>
            <a:rPr lang="en-US" dirty="0"/>
          </a:br>
          <a:r>
            <a:rPr lang="en-US" dirty="0"/>
            <a:t>COO</a:t>
          </a:r>
        </a:p>
      </dgm:t>
    </dgm:pt>
    <dgm:pt modelId="{D5F52E3B-7BE2-4E80-90FF-8306A17CFF8A}" type="parTrans" cxnId="{B5368AB3-6A09-4986-8A56-83DA555636EB}">
      <dgm:prSet/>
      <dgm:spPr/>
      <dgm:t>
        <a:bodyPr/>
        <a:lstStyle/>
        <a:p>
          <a:endParaRPr lang="en-US"/>
        </a:p>
      </dgm:t>
    </dgm:pt>
    <dgm:pt modelId="{163CC27F-84E5-444B-8EA9-ABC32484E352}" type="sibTrans" cxnId="{B5368AB3-6A09-4986-8A56-83DA555636EB}">
      <dgm:prSet/>
      <dgm:spPr/>
      <dgm:t>
        <a:bodyPr/>
        <a:lstStyle/>
        <a:p>
          <a:endParaRPr lang="en-US"/>
        </a:p>
      </dgm:t>
    </dgm:pt>
    <dgm:pt modelId="{0518F379-9B76-4D24-9528-ABF29A5CC0F7}">
      <dgm:prSet phldrT="[Text]"/>
      <dgm:spPr/>
      <dgm:t>
        <a:bodyPr/>
        <a:lstStyle/>
        <a:p>
          <a:r>
            <a:rPr lang="en-US" dirty="0"/>
            <a:t>RONNIE COOPER</a:t>
          </a:r>
          <a:br>
            <a:rPr lang="en-US" dirty="0"/>
          </a:br>
          <a:r>
            <a:rPr lang="en-US" dirty="0"/>
            <a:t>Facilities, Planning and Operations</a:t>
          </a:r>
        </a:p>
      </dgm:t>
    </dgm:pt>
    <dgm:pt modelId="{DE416E60-CF12-4738-8056-F98A479FE49F}" type="parTrans" cxnId="{DC6C29E2-CB45-4A25-A817-0402689C31A5}">
      <dgm:prSet/>
      <dgm:spPr/>
      <dgm:t>
        <a:bodyPr/>
        <a:lstStyle/>
        <a:p>
          <a:endParaRPr lang="en-US"/>
        </a:p>
      </dgm:t>
    </dgm:pt>
    <dgm:pt modelId="{BE12FF9A-AA6D-4E26-8169-D66AD7FF6FB4}" type="sibTrans" cxnId="{DC6C29E2-CB45-4A25-A817-0402689C31A5}">
      <dgm:prSet/>
      <dgm:spPr/>
      <dgm:t>
        <a:bodyPr/>
        <a:lstStyle/>
        <a:p>
          <a:endParaRPr lang="en-US"/>
        </a:p>
      </dgm:t>
    </dgm:pt>
    <dgm:pt modelId="{677867AE-D383-4741-A19C-212DA7B39248}">
      <dgm:prSet/>
      <dgm:spPr/>
      <dgm:t>
        <a:bodyPr/>
        <a:lstStyle/>
        <a:p>
          <a:r>
            <a:rPr lang="en-US" dirty="0"/>
            <a:t>ANDREW CAREY</a:t>
          </a:r>
          <a:br>
            <a:rPr lang="en-US" dirty="0"/>
          </a:br>
          <a:r>
            <a:rPr lang="en-US" dirty="0"/>
            <a:t>Information Technology</a:t>
          </a:r>
        </a:p>
      </dgm:t>
    </dgm:pt>
    <dgm:pt modelId="{8BE15F60-AC23-42C2-B1B2-C05367E5646B}" type="parTrans" cxnId="{6F0377BB-8D43-4C90-846E-99D061915CE7}">
      <dgm:prSet/>
      <dgm:spPr/>
      <dgm:t>
        <a:bodyPr/>
        <a:lstStyle/>
        <a:p>
          <a:endParaRPr lang="en-US"/>
        </a:p>
      </dgm:t>
    </dgm:pt>
    <dgm:pt modelId="{BE18F588-8385-45F5-A5A3-006B4ED2851B}" type="sibTrans" cxnId="{6F0377BB-8D43-4C90-846E-99D061915CE7}">
      <dgm:prSet/>
      <dgm:spPr/>
      <dgm:t>
        <a:bodyPr/>
        <a:lstStyle/>
        <a:p>
          <a:endParaRPr lang="en-US"/>
        </a:p>
      </dgm:t>
    </dgm:pt>
    <dgm:pt modelId="{FF099EF7-321E-45BF-AED6-CB0900C8341A}">
      <dgm:prSet phldrT="[Text]"/>
      <dgm:spPr/>
      <dgm:t>
        <a:bodyPr/>
        <a:lstStyle/>
        <a:p>
          <a:r>
            <a:rPr lang="en-US" dirty="0"/>
            <a:t>MELISSA LONG</a:t>
          </a:r>
          <a:br>
            <a:rPr lang="en-US" dirty="0"/>
          </a:br>
          <a:r>
            <a:rPr lang="en-US" dirty="0"/>
            <a:t>Human Resources</a:t>
          </a:r>
        </a:p>
      </dgm:t>
    </dgm:pt>
    <dgm:pt modelId="{77A2F5FD-58D1-4D68-BCF2-D7F56AB792AB}" type="parTrans" cxnId="{98272939-6EB7-44C7-AD4D-4C03F6589210}">
      <dgm:prSet/>
      <dgm:spPr/>
      <dgm:t>
        <a:bodyPr/>
        <a:lstStyle/>
        <a:p>
          <a:endParaRPr lang="en-US"/>
        </a:p>
      </dgm:t>
    </dgm:pt>
    <dgm:pt modelId="{46290DE6-CD0C-4A93-A40F-C405E9AA9A19}" type="sibTrans" cxnId="{98272939-6EB7-44C7-AD4D-4C03F6589210}">
      <dgm:prSet/>
      <dgm:spPr/>
      <dgm:t>
        <a:bodyPr/>
        <a:lstStyle/>
        <a:p>
          <a:endParaRPr lang="en-US"/>
        </a:p>
      </dgm:t>
    </dgm:pt>
    <dgm:pt modelId="{396A7383-D9B4-4304-8B32-78C675C30257}">
      <dgm:prSet/>
      <dgm:spPr/>
      <dgm:t>
        <a:bodyPr/>
        <a:lstStyle/>
        <a:p>
          <a:r>
            <a:rPr lang="en-US" dirty="0"/>
            <a:t>CATHERINE CIMINILLO</a:t>
          </a:r>
          <a:br>
            <a:rPr lang="en-US" dirty="0"/>
          </a:br>
          <a:r>
            <a:rPr lang="en-US" dirty="0"/>
            <a:t>UF Employee Relations</a:t>
          </a:r>
        </a:p>
      </dgm:t>
    </dgm:pt>
    <dgm:pt modelId="{63879560-0422-45CB-8864-A8F90043E6DC}" type="parTrans" cxnId="{B7A2A136-31AA-451F-84B0-F9D080E91954}">
      <dgm:prSet/>
      <dgm:spPr/>
      <dgm:t>
        <a:bodyPr/>
        <a:lstStyle/>
        <a:p>
          <a:endParaRPr lang="en-US"/>
        </a:p>
      </dgm:t>
    </dgm:pt>
    <dgm:pt modelId="{036C305C-2D32-4A0F-BFCC-1FD9FF710A6A}" type="sibTrans" cxnId="{B7A2A136-31AA-451F-84B0-F9D080E91954}">
      <dgm:prSet/>
      <dgm:spPr/>
      <dgm:t>
        <a:bodyPr/>
        <a:lstStyle/>
        <a:p>
          <a:endParaRPr lang="en-US"/>
        </a:p>
      </dgm:t>
    </dgm:pt>
    <dgm:pt modelId="{BD7BF20F-CF90-4343-9B85-CDA889B3002C}">
      <dgm:prSet phldrT="[Text]"/>
      <dgm:spPr/>
      <dgm:t>
        <a:bodyPr/>
        <a:lstStyle/>
        <a:p>
          <a:r>
            <a:rPr lang="en-US" dirty="0"/>
            <a:t>BETH MILLER-TIPTON</a:t>
          </a:r>
          <a:br>
            <a:rPr lang="en-US" dirty="0"/>
          </a:br>
          <a:r>
            <a:rPr lang="en-US" dirty="0"/>
            <a:t>Conferences and Institutes </a:t>
          </a:r>
        </a:p>
      </dgm:t>
    </dgm:pt>
    <dgm:pt modelId="{9C69C267-C2CE-4680-BA9C-7D9CFB04DA07}" type="parTrans" cxnId="{65A88E62-253F-48E4-BD53-994D57C9A934}">
      <dgm:prSet/>
      <dgm:spPr/>
      <dgm:t>
        <a:bodyPr/>
        <a:lstStyle/>
        <a:p>
          <a:endParaRPr lang="en-US"/>
        </a:p>
      </dgm:t>
    </dgm:pt>
    <dgm:pt modelId="{B4A20142-C051-4F96-B98C-A88ED3B173C3}" type="sibTrans" cxnId="{65A88E62-253F-48E4-BD53-994D57C9A934}">
      <dgm:prSet/>
      <dgm:spPr/>
      <dgm:t>
        <a:bodyPr/>
        <a:lstStyle/>
        <a:p>
          <a:endParaRPr lang="en-US"/>
        </a:p>
      </dgm:t>
    </dgm:pt>
    <dgm:pt modelId="{BA884887-DAB9-40EF-B210-013F8580F0AC}">
      <dgm:prSet phldrT="[Text]"/>
      <dgm:spPr/>
      <dgm:t>
        <a:bodyPr/>
        <a:lstStyle/>
        <a:p>
          <a:r>
            <a:rPr lang="en-US" dirty="0"/>
            <a:t>AMANDA BURKETT</a:t>
          </a:r>
        </a:p>
        <a:p>
          <a:r>
            <a:rPr lang="en-US" dirty="0"/>
            <a:t>Associate Director</a:t>
          </a:r>
        </a:p>
      </dgm:t>
    </dgm:pt>
    <dgm:pt modelId="{441267FB-F671-4CDA-A935-38DB662BEC19}" type="parTrans" cxnId="{D4353F35-47C6-4322-8ACD-FBF21F2E9B79}">
      <dgm:prSet/>
      <dgm:spPr/>
      <dgm:t>
        <a:bodyPr/>
        <a:lstStyle/>
        <a:p>
          <a:endParaRPr lang="en-US"/>
        </a:p>
      </dgm:t>
    </dgm:pt>
    <dgm:pt modelId="{A0817886-1F54-4253-B827-73561DB71E0E}" type="sibTrans" cxnId="{D4353F35-47C6-4322-8ACD-FBF21F2E9B79}">
      <dgm:prSet/>
      <dgm:spPr/>
      <dgm:t>
        <a:bodyPr/>
        <a:lstStyle/>
        <a:p>
          <a:endParaRPr lang="en-US"/>
        </a:p>
      </dgm:t>
    </dgm:pt>
    <dgm:pt modelId="{44EE301A-5342-44B9-A4F6-A9AE3E1D95DE}" type="asst">
      <dgm:prSet/>
      <dgm:spPr/>
      <dgm:t>
        <a:bodyPr/>
        <a:lstStyle/>
        <a:p>
          <a:r>
            <a:rPr lang="en-US" dirty="0"/>
            <a:t>GOLDIE KING</a:t>
          </a:r>
          <a:br>
            <a:rPr lang="en-US" dirty="0"/>
          </a:br>
          <a:r>
            <a:rPr lang="en-US" dirty="0"/>
            <a:t>Executive Assistant</a:t>
          </a:r>
        </a:p>
      </dgm:t>
    </dgm:pt>
    <dgm:pt modelId="{03338164-2987-4361-9BEB-F663027DF0F6}" type="parTrans" cxnId="{10B868B8-BB23-434A-BCE6-1D9BDE23071F}">
      <dgm:prSet/>
      <dgm:spPr/>
      <dgm:t>
        <a:bodyPr/>
        <a:lstStyle/>
        <a:p>
          <a:endParaRPr lang="en-US"/>
        </a:p>
      </dgm:t>
    </dgm:pt>
    <dgm:pt modelId="{6737E240-E922-4F9B-8303-705347FF9340}" type="sibTrans" cxnId="{10B868B8-BB23-434A-BCE6-1D9BDE23071F}">
      <dgm:prSet/>
      <dgm:spPr/>
      <dgm:t>
        <a:bodyPr/>
        <a:lstStyle/>
        <a:p>
          <a:endParaRPr lang="en-US"/>
        </a:p>
      </dgm:t>
    </dgm:pt>
    <dgm:pt modelId="{04EB0C80-0F83-48E5-9DA5-169008146B4D}">
      <dgm:prSet/>
      <dgm:spPr/>
      <dgm:t>
        <a:bodyPr/>
        <a:lstStyle/>
        <a:p>
          <a:r>
            <a:rPr lang="en-US" dirty="0"/>
            <a:t>CHRISTINE VIVIAN</a:t>
          </a:r>
        </a:p>
        <a:p>
          <a:r>
            <a:rPr lang="en-US" dirty="0"/>
            <a:t>Communications Services </a:t>
          </a:r>
        </a:p>
      </dgm:t>
    </dgm:pt>
    <dgm:pt modelId="{76120BD2-2ED9-44AA-8009-EEA51472B60C}" type="parTrans" cxnId="{975FCBEE-54D1-4C05-B1AB-2D76E87F46B3}">
      <dgm:prSet/>
      <dgm:spPr/>
      <dgm:t>
        <a:bodyPr/>
        <a:lstStyle/>
        <a:p>
          <a:endParaRPr lang="en-US"/>
        </a:p>
      </dgm:t>
    </dgm:pt>
    <dgm:pt modelId="{8E599A0B-A7BC-4A98-A1C6-619450281AEB}" type="sibTrans" cxnId="{975FCBEE-54D1-4C05-B1AB-2D76E87F46B3}">
      <dgm:prSet/>
      <dgm:spPr/>
      <dgm:t>
        <a:bodyPr/>
        <a:lstStyle/>
        <a:p>
          <a:endParaRPr lang="en-US"/>
        </a:p>
      </dgm:t>
    </dgm:pt>
    <dgm:pt modelId="{BE809DCD-C791-4D06-B74E-636465068ABF}" type="pres">
      <dgm:prSet presAssocID="{6EA1F4CD-0708-4339-A47D-25F76AEDB4DB}" presName="hierChild1" presStyleCnt="0">
        <dgm:presLayoutVars>
          <dgm:orgChart val="1"/>
          <dgm:chPref val="1"/>
          <dgm:dir/>
          <dgm:animOne val="branch"/>
          <dgm:animLvl val="lvl"/>
          <dgm:resizeHandles/>
        </dgm:presLayoutVars>
      </dgm:prSet>
      <dgm:spPr/>
    </dgm:pt>
    <dgm:pt modelId="{CBC44882-21AA-4C17-849C-D9C786CEEDB2}" type="pres">
      <dgm:prSet presAssocID="{2EA33616-6C58-403A-899C-3B7D55F71B27}" presName="hierRoot1" presStyleCnt="0">
        <dgm:presLayoutVars>
          <dgm:hierBranch val="init"/>
        </dgm:presLayoutVars>
      </dgm:prSet>
      <dgm:spPr/>
    </dgm:pt>
    <dgm:pt modelId="{D34B3118-2238-4881-A51D-D88F2B6A435D}" type="pres">
      <dgm:prSet presAssocID="{2EA33616-6C58-403A-899C-3B7D55F71B27}" presName="rootComposite1" presStyleCnt="0"/>
      <dgm:spPr/>
    </dgm:pt>
    <dgm:pt modelId="{6EC8FE8C-3EAF-4DCB-B78C-936D0F26F435}" type="pres">
      <dgm:prSet presAssocID="{2EA33616-6C58-403A-899C-3B7D55F71B27}" presName="rootText1" presStyleLbl="node0" presStyleIdx="0" presStyleCnt="1">
        <dgm:presLayoutVars>
          <dgm:chPref val="3"/>
        </dgm:presLayoutVars>
      </dgm:prSet>
      <dgm:spPr/>
    </dgm:pt>
    <dgm:pt modelId="{EFD0803D-D0E7-4BD0-BD15-D56AA3DD3146}" type="pres">
      <dgm:prSet presAssocID="{2EA33616-6C58-403A-899C-3B7D55F71B27}" presName="rootConnector1" presStyleLbl="node1" presStyleIdx="0" presStyleCnt="0"/>
      <dgm:spPr/>
    </dgm:pt>
    <dgm:pt modelId="{76D3F05A-4157-40B3-A88D-439316AD0519}" type="pres">
      <dgm:prSet presAssocID="{2EA33616-6C58-403A-899C-3B7D55F71B27}" presName="hierChild2" presStyleCnt="0"/>
      <dgm:spPr/>
    </dgm:pt>
    <dgm:pt modelId="{9B5EC859-7248-4FBE-AAC0-34E59A4B5E3A}" type="pres">
      <dgm:prSet presAssocID="{DE416E60-CF12-4738-8056-F98A479FE49F}" presName="Name37" presStyleLbl="parChTrans1D2" presStyleIdx="0" presStyleCnt="7"/>
      <dgm:spPr/>
    </dgm:pt>
    <dgm:pt modelId="{DABCF168-8197-4DA5-94C4-057CBDCE17AB}" type="pres">
      <dgm:prSet presAssocID="{0518F379-9B76-4D24-9528-ABF29A5CC0F7}" presName="hierRoot2" presStyleCnt="0">
        <dgm:presLayoutVars>
          <dgm:hierBranch val="init"/>
        </dgm:presLayoutVars>
      </dgm:prSet>
      <dgm:spPr/>
    </dgm:pt>
    <dgm:pt modelId="{C69B29FC-971D-497C-B303-CC11DC38A35E}" type="pres">
      <dgm:prSet presAssocID="{0518F379-9B76-4D24-9528-ABF29A5CC0F7}" presName="rootComposite" presStyleCnt="0"/>
      <dgm:spPr/>
    </dgm:pt>
    <dgm:pt modelId="{EB12E4D8-E7F1-4C62-B520-31141AFC5A55}" type="pres">
      <dgm:prSet presAssocID="{0518F379-9B76-4D24-9528-ABF29A5CC0F7}" presName="rootText" presStyleLbl="node2" presStyleIdx="0" presStyleCnt="6">
        <dgm:presLayoutVars>
          <dgm:chPref val="3"/>
        </dgm:presLayoutVars>
      </dgm:prSet>
      <dgm:spPr/>
    </dgm:pt>
    <dgm:pt modelId="{F49C7E02-ADF7-47A9-B251-A05DCA6DCBF0}" type="pres">
      <dgm:prSet presAssocID="{0518F379-9B76-4D24-9528-ABF29A5CC0F7}" presName="rootConnector" presStyleLbl="node2" presStyleIdx="0" presStyleCnt="6"/>
      <dgm:spPr/>
    </dgm:pt>
    <dgm:pt modelId="{7292F90E-15B3-447A-9832-737E5FD6DA66}" type="pres">
      <dgm:prSet presAssocID="{0518F379-9B76-4D24-9528-ABF29A5CC0F7}" presName="hierChild4" presStyleCnt="0"/>
      <dgm:spPr/>
    </dgm:pt>
    <dgm:pt modelId="{0FF6E8A5-63F3-4681-8C4F-99EACC836F0B}" type="pres">
      <dgm:prSet presAssocID="{0518F379-9B76-4D24-9528-ABF29A5CC0F7}" presName="hierChild5" presStyleCnt="0"/>
      <dgm:spPr/>
    </dgm:pt>
    <dgm:pt modelId="{A6C9D3D6-9DCC-442E-B9AB-B5EA30D6E5EB}" type="pres">
      <dgm:prSet presAssocID="{8BE15F60-AC23-42C2-B1B2-C05367E5646B}" presName="Name37" presStyleLbl="parChTrans1D2" presStyleIdx="1" presStyleCnt="7"/>
      <dgm:spPr/>
    </dgm:pt>
    <dgm:pt modelId="{33966EC2-6616-4A60-B935-C7D05ED6891D}" type="pres">
      <dgm:prSet presAssocID="{677867AE-D383-4741-A19C-212DA7B39248}" presName="hierRoot2" presStyleCnt="0">
        <dgm:presLayoutVars>
          <dgm:hierBranch val="init"/>
        </dgm:presLayoutVars>
      </dgm:prSet>
      <dgm:spPr/>
    </dgm:pt>
    <dgm:pt modelId="{ED400900-9E06-4805-AE88-90A4A95E42FD}" type="pres">
      <dgm:prSet presAssocID="{677867AE-D383-4741-A19C-212DA7B39248}" presName="rootComposite" presStyleCnt="0"/>
      <dgm:spPr/>
    </dgm:pt>
    <dgm:pt modelId="{5AFBDEEA-44F9-4D0A-B695-80C0193C9A5A}" type="pres">
      <dgm:prSet presAssocID="{677867AE-D383-4741-A19C-212DA7B39248}" presName="rootText" presStyleLbl="node2" presStyleIdx="1" presStyleCnt="6">
        <dgm:presLayoutVars>
          <dgm:chPref val="3"/>
        </dgm:presLayoutVars>
      </dgm:prSet>
      <dgm:spPr/>
    </dgm:pt>
    <dgm:pt modelId="{1AE042DB-F9DB-41D6-B36B-767F795400BE}" type="pres">
      <dgm:prSet presAssocID="{677867AE-D383-4741-A19C-212DA7B39248}" presName="rootConnector" presStyleLbl="node2" presStyleIdx="1" presStyleCnt="6"/>
      <dgm:spPr/>
    </dgm:pt>
    <dgm:pt modelId="{CF14CA37-86BD-4AF1-9A80-425AA349A95D}" type="pres">
      <dgm:prSet presAssocID="{677867AE-D383-4741-A19C-212DA7B39248}" presName="hierChild4" presStyleCnt="0"/>
      <dgm:spPr/>
    </dgm:pt>
    <dgm:pt modelId="{37F9B0D2-46BD-49E0-B1C8-B282C2956D87}" type="pres">
      <dgm:prSet presAssocID="{677867AE-D383-4741-A19C-212DA7B39248}" presName="hierChild5" presStyleCnt="0"/>
      <dgm:spPr/>
    </dgm:pt>
    <dgm:pt modelId="{7B37DF95-E484-4655-938F-CAE68494BDFD}" type="pres">
      <dgm:prSet presAssocID="{77A2F5FD-58D1-4D68-BCF2-D7F56AB792AB}" presName="Name37" presStyleLbl="parChTrans1D2" presStyleIdx="2" presStyleCnt="7"/>
      <dgm:spPr/>
    </dgm:pt>
    <dgm:pt modelId="{76371C25-AFD4-4F33-B421-EB0F14B8F43A}" type="pres">
      <dgm:prSet presAssocID="{FF099EF7-321E-45BF-AED6-CB0900C8341A}" presName="hierRoot2" presStyleCnt="0">
        <dgm:presLayoutVars>
          <dgm:hierBranch val="init"/>
        </dgm:presLayoutVars>
      </dgm:prSet>
      <dgm:spPr/>
    </dgm:pt>
    <dgm:pt modelId="{36C1A4F3-50B6-4717-AC9B-326EAD388097}" type="pres">
      <dgm:prSet presAssocID="{FF099EF7-321E-45BF-AED6-CB0900C8341A}" presName="rootComposite" presStyleCnt="0"/>
      <dgm:spPr/>
    </dgm:pt>
    <dgm:pt modelId="{714D4D66-57CB-44E1-9470-6ECBE1235C2D}" type="pres">
      <dgm:prSet presAssocID="{FF099EF7-321E-45BF-AED6-CB0900C8341A}" presName="rootText" presStyleLbl="node2" presStyleIdx="2" presStyleCnt="6" custScaleX="104839" custScaleY="105910">
        <dgm:presLayoutVars>
          <dgm:chPref val="3"/>
        </dgm:presLayoutVars>
      </dgm:prSet>
      <dgm:spPr/>
    </dgm:pt>
    <dgm:pt modelId="{69DD91BF-AE08-4A50-85AD-0A6AF04AFB88}" type="pres">
      <dgm:prSet presAssocID="{FF099EF7-321E-45BF-AED6-CB0900C8341A}" presName="rootConnector" presStyleLbl="node2" presStyleIdx="2" presStyleCnt="6"/>
      <dgm:spPr/>
    </dgm:pt>
    <dgm:pt modelId="{F5067E9F-CDDD-484A-A776-F2C9CE15B596}" type="pres">
      <dgm:prSet presAssocID="{FF099EF7-321E-45BF-AED6-CB0900C8341A}" presName="hierChild4" presStyleCnt="0"/>
      <dgm:spPr/>
    </dgm:pt>
    <dgm:pt modelId="{0A7BCCD4-E970-4163-91E4-D62BA1F7944A}" type="pres">
      <dgm:prSet presAssocID="{63879560-0422-45CB-8864-A8F90043E6DC}" presName="Name37" presStyleLbl="parChTrans1D3" presStyleIdx="0" presStyleCnt="1"/>
      <dgm:spPr/>
    </dgm:pt>
    <dgm:pt modelId="{AD2E9C58-97D4-463A-80EF-07ED2F6C12E8}" type="pres">
      <dgm:prSet presAssocID="{396A7383-D9B4-4304-8B32-78C675C30257}" presName="hierRoot2" presStyleCnt="0">
        <dgm:presLayoutVars>
          <dgm:hierBranch val="init"/>
        </dgm:presLayoutVars>
      </dgm:prSet>
      <dgm:spPr/>
    </dgm:pt>
    <dgm:pt modelId="{0A0CE224-F606-4925-9752-F4CDD1927D71}" type="pres">
      <dgm:prSet presAssocID="{396A7383-D9B4-4304-8B32-78C675C30257}" presName="rootComposite" presStyleCnt="0"/>
      <dgm:spPr/>
    </dgm:pt>
    <dgm:pt modelId="{599EC8A7-784D-4CF4-956B-8E5FE28C952D}" type="pres">
      <dgm:prSet presAssocID="{396A7383-D9B4-4304-8B32-78C675C30257}" presName="rootText" presStyleLbl="node3" presStyleIdx="0" presStyleCnt="1">
        <dgm:presLayoutVars>
          <dgm:chPref val="3"/>
        </dgm:presLayoutVars>
      </dgm:prSet>
      <dgm:spPr/>
    </dgm:pt>
    <dgm:pt modelId="{820C948E-3D8A-4299-AEF3-1A60BF41C990}" type="pres">
      <dgm:prSet presAssocID="{396A7383-D9B4-4304-8B32-78C675C30257}" presName="rootConnector" presStyleLbl="node3" presStyleIdx="0" presStyleCnt="1"/>
      <dgm:spPr/>
    </dgm:pt>
    <dgm:pt modelId="{AB142CCF-10AC-4CAC-82BC-9F78B8181D4E}" type="pres">
      <dgm:prSet presAssocID="{396A7383-D9B4-4304-8B32-78C675C30257}" presName="hierChild4" presStyleCnt="0"/>
      <dgm:spPr/>
    </dgm:pt>
    <dgm:pt modelId="{BA956040-704B-4A5C-88D8-5B487C0B690E}" type="pres">
      <dgm:prSet presAssocID="{396A7383-D9B4-4304-8B32-78C675C30257}" presName="hierChild5" presStyleCnt="0"/>
      <dgm:spPr/>
    </dgm:pt>
    <dgm:pt modelId="{8D6D9E8D-D9DD-4303-8C74-4E298457F1EE}" type="pres">
      <dgm:prSet presAssocID="{FF099EF7-321E-45BF-AED6-CB0900C8341A}" presName="hierChild5" presStyleCnt="0"/>
      <dgm:spPr/>
    </dgm:pt>
    <dgm:pt modelId="{BD96652F-2665-47BF-BB3E-E2EC355D9CE1}" type="pres">
      <dgm:prSet presAssocID="{9C69C267-C2CE-4680-BA9C-7D9CFB04DA07}" presName="Name37" presStyleLbl="parChTrans1D2" presStyleIdx="3" presStyleCnt="7"/>
      <dgm:spPr/>
    </dgm:pt>
    <dgm:pt modelId="{F47D0865-5A91-4C41-B14F-701835B28590}" type="pres">
      <dgm:prSet presAssocID="{BD7BF20F-CF90-4343-9B85-CDA889B3002C}" presName="hierRoot2" presStyleCnt="0">
        <dgm:presLayoutVars>
          <dgm:hierBranch val="init"/>
        </dgm:presLayoutVars>
      </dgm:prSet>
      <dgm:spPr/>
    </dgm:pt>
    <dgm:pt modelId="{10210A00-EB79-4479-8D8D-B0B4F4B812BE}" type="pres">
      <dgm:prSet presAssocID="{BD7BF20F-CF90-4343-9B85-CDA889B3002C}" presName="rootComposite" presStyleCnt="0"/>
      <dgm:spPr/>
    </dgm:pt>
    <dgm:pt modelId="{3BEB44FF-3B5E-42FC-BDCC-734D7F6A2274}" type="pres">
      <dgm:prSet presAssocID="{BD7BF20F-CF90-4343-9B85-CDA889B3002C}" presName="rootText" presStyleLbl="node2" presStyleIdx="3" presStyleCnt="6">
        <dgm:presLayoutVars>
          <dgm:chPref val="3"/>
        </dgm:presLayoutVars>
      </dgm:prSet>
      <dgm:spPr/>
    </dgm:pt>
    <dgm:pt modelId="{E150E4B6-B9A5-4BAC-BBFC-61EB6361091E}" type="pres">
      <dgm:prSet presAssocID="{BD7BF20F-CF90-4343-9B85-CDA889B3002C}" presName="rootConnector" presStyleLbl="node2" presStyleIdx="3" presStyleCnt="6"/>
      <dgm:spPr/>
    </dgm:pt>
    <dgm:pt modelId="{BB2C8C54-396C-447D-8847-B155D85552CB}" type="pres">
      <dgm:prSet presAssocID="{BD7BF20F-CF90-4343-9B85-CDA889B3002C}" presName="hierChild4" presStyleCnt="0"/>
      <dgm:spPr/>
    </dgm:pt>
    <dgm:pt modelId="{17E47251-7D03-402D-BE63-824639AB0472}" type="pres">
      <dgm:prSet presAssocID="{BD7BF20F-CF90-4343-9B85-CDA889B3002C}" presName="hierChild5" presStyleCnt="0"/>
      <dgm:spPr/>
    </dgm:pt>
    <dgm:pt modelId="{4CBFE0D8-3F1F-43EA-B140-6CA244E4CD57}" type="pres">
      <dgm:prSet presAssocID="{441267FB-F671-4CDA-A935-38DB662BEC19}" presName="Name37" presStyleLbl="parChTrans1D2" presStyleIdx="4" presStyleCnt="7"/>
      <dgm:spPr/>
    </dgm:pt>
    <dgm:pt modelId="{35082C41-A70D-44A3-BA44-07AE28FCA15F}" type="pres">
      <dgm:prSet presAssocID="{BA884887-DAB9-40EF-B210-013F8580F0AC}" presName="hierRoot2" presStyleCnt="0">
        <dgm:presLayoutVars>
          <dgm:hierBranch val="init"/>
        </dgm:presLayoutVars>
      </dgm:prSet>
      <dgm:spPr/>
    </dgm:pt>
    <dgm:pt modelId="{E7A3E4B1-5597-461F-8027-C43DE91EBEBC}" type="pres">
      <dgm:prSet presAssocID="{BA884887-DAB9-40EF-B210-013F8580F0AC}" presName="rootComposite" presStyleCnt="0"/>
      <dgm:spPr/>
    </dgm:pt>
    <dgm:pt modelId="{CD28EE2E-A8D3-49C1-9D0D-2FB5B18FD06C}" type="pres">
      <dgm:prSet presAssocID="{BA884887-DAB9-40EF-B210-013F8580F0AC}" presName="rootText" presStyleLbl="node2" presStyleIdx="4" presStyleCnt="6">
        <dgm:presLayoutVars>
          <dgm:chPref val="3"/>
        </dgm:presLayoutVars>
      </dgm:prSet>
      <dgm:spPr/>
    </dgm:pt>
    <dgm:pt modelId="{5D2457A3-228A-410C-BB8F-3F21E6A1BF73}" type="pres">
      <dgm:prSet presAssocID="{BA884887-DAB9-40EF-B210-013F8580F0AC}" presName="rootConnector" presStyleLbl="node2" presStyleIdx="4" presStyleCnt="6"/>
      <dgm:spPr/>
    </dgm:pt>
    <dgm:pt modelId="{6FF2B284-1FE2-4F97-8342-B81C07D39CF6}" type="pres">
      <dgm:prSet presAssocID="{BA884887-DAB9-40EF-B210-013F8580F0AC}" presName="hierChild4" presStyleCnt="0"/>
      <dgm:spPr/>
    </dgm:pt>
    <dgm:pt modelId="{ACBA8EB0-066B-43CB-B2D3-CED3139FB488}" type="pres">
      <dgm:prSet presAssocID="{BA884887-DAB9-40EF-B210-013F8580F0AC}" presName="hierChild5" presStyleCnt="0"/>
      <dgm:spPr/>
    </dgm:pt>
    <dgm:pt modelId="{467428C4-1383-481A-9ABA-8B4267A2BB09}" type="pres">
      <dgm:prSet presAssocID="{76120BD2-2ED9-44AA-8009-EEA51472B60C}" presName="Name37" presStyleLbl="parChTrans1D2" presStyleIdx="5" presStyleCnt="7"/>
      <dgm:spPr/>
    </dgm:pt>
    <dgm:pt modelId="{BBFFD079-774F-49F9-B1C1-C9D82612868B}" type="pres">
      <dgm:prSet presAssocID="{04EB0C80-0F83-48E5-9DA5-169008146B4D}" presName="hierRoot2" presStyleCnt="0">
        <dgm:presLayoutVars>
          <dgm:hierBranch val="init"/>
        </dgm:presLayoutVars>
      </dgm:prSet>
      <dgm:spPr/>
    </dgm:pt>
    <dgm:pt modelId="{8A719427-E3A6-4A10-9716-5E8DC06ADECD}" type="pres">
      <dgm:prSet presAssocID="{04EB0C80-0F83-48E5-9DA5-169008146B4D}" presName="rootComposite" presStyleCnt="0"/>
      <dgm:spPr/>
    </dgm:pt>
    <dgm:pt modelId="{30D73F51-D1DC-4E07-8364-19C1AC8EF19D}" type="pres">
      <dgm:prSet presAssocID="{04EB0C80-0F83-48E5-9DA5-169008146B4D}" presName="rootText" presStyleLbl="node2" presStyleIdx="5" presStyleCnt="6" custScaleX="107830" custScaleY="105903" custLinFactNeighborY="-2905">
        <dgm:presLayoutVars>
          <dgm:chPref val="3"/>
        </dgm:presLayoutVars>
      </dgm:prSet>
      <dgm:spPr/>
    </dgm:pt>
    <dgm:pt modelId="{D3BFE76E-3452-443A-9ABF-256AAE2578EE}" type="pres">
      <dgm:prSet presAssocID="{04EB0C80-0F83-48E5-9DA5-169008146B4D}" presName="rootConnector" presStyleLbl="node2" presStyleIdx="5" presStyleCnt="6"/>
      <dgm:spPr/>
    </dgm:pt>
    <dgm:pt modelId="{C39BE1B4-FFF6-42EE-9A18-107528349027}" type="pres">
      <dgm:prSet presAssocID="{04EB0C80-0F83-48E5-9DA5-169008146B4D}" presName="hierChild4" presStyleCnt="0"/>
      <dgm:spPr/>
    </dgm:pt>
    <dgm:pt modelId="{28980906-AFD3-450D-A4A0-13A9D9236C7E}" type="pres">
      <dgm:prSet presAssocID="{04EB0C80-0F83-48E5-9DA5-169008146B4D}" presName="hierChild5" presStyleCnt="0"/>
      <dgm:spPr/>
    </dgm:pt>
    <dgm:pt modelId="{EA281039-C4FE-49BC-B3AA-ED7A04EBF118}" type="pres">
      <dgm:prSet presAssocID="{2EA33616-6C58-403A-899C-3B7D55F71B27}" presName="hierChild3" presStyleCnt="0"/>
      <dgm:spPr/>
    </dgm:pt>
    <dgm:pt modelId="{70222E0D-8E64-4C79-97CD-BFBE9454F5EB}" type="pres">
      <dgm:prSet presAssocID="{03338164-2987-4361-9BEB-F663027DF0F6}" presName="Name111" presStyleLbl="parChTrans1D2" presStyleIdx="6" presStyleCnt="7"/>
      <dgm:spPr/>
    </dgm:pt>
    <dgm:pt modelId="{34A97C6B-F6F2-4586-9623-267F83E594A4}" type="pres">
      <dgm:prSet presAssocID="{44EE301A-5342-44B9-A4F6-A9AE3E1D95DE}" presName="hierRoot3" presStyleCnt="0">
        <dgm:presLayoutVars>
          <dgm:hierBranch val="init"/>
        </dgm:presLayoutVars>
      </dgm:prSet>
      <dgm:spPr/>
    </dgm:pt>
    <dgm:pt modelId="{5DE3384C-8514-4960-AD27-FAB37212A2A8}" type="pres">
      <dgm:prSet presAssocID="{44EE301A-5342-44B9-A4F6-A9AE3E1D95DE}" presName="rootComposite3" presStyleCnt="0"/>
      <dgm:spPr/>
    </dgm:pt>
    <dgm:pt modelId="{B4ADA4B4-88D1-4E91-B697-99A2AB754C01}" type="pres">
      <dgm:prSet presAssocID="{44EE301A-5342-44B9-A4F6-A9AE3E1D95DE}" presName="rootText3" presStyleLbl="asst1" presStyleIdx="0" presStyleCnt="1">
        <dgm:presLayoutVars>
          <dgm:chPref val="3"/>
        </dgm:presLayoutVars>
      </dgm:prSet>
      <dgm:spPr/>
    </dgm:pt>
    <dgm:pt modelId="{8BCF89A1-BDAE-40D7-8180-F80A9607842D}" type="pres">
      <dgm:prSet presAssocID="{44EE301A-5342-44B9-A4F6-A9AE3E1D95DE}" presName="rootConnector3" presStyleLbl="asst1" presStyleIdx="0" presStyleCnt="1"/>
      <dgm:spPr/>
    </dgm:pt>
    <dgm:pt modelId="{83223CD2-2175-4656-A1EC-2ECE19DE96E2}" type="pres">
      <dgm:prSet presAssocID="{44EE301A-5342-44B9-A4F6-A9AE3E1D95DE}" presName="hierChild6" presStyleCnt="0"/>
      <dgm:spPr/>
    </dgm:pt>
    <dgm:pt modelId="{6DE0AE6B-F4F6-41E7-9635-90DEFE7F62A7}" type="pres">
      <dgm:prSet presAssocID="{44EE301A-5342-44B9-A4F6-A9AE3E1D95DE}" presName="hierChild7" presStyleCnt="0"/>
      <dgm:spPr/>
    </dgm:pt>
  </dgm:ptLst>
  <dgm:cxnLst>
    <dgm:cxn modelId="{931D6F19-87B5-4FAA-A812-6E0C5BC6B3A2}" type="presOf" srcId="{03338164-2987-4361-9BEB-F663027DF0F6}" destId="{70222E0D-8E64-4C79-97CD-BFBE9454F5EB}" srcOrd="0" destOrd="0" presId="urn:microsoft.com/office/officeart/2005/8/layout/orgChart1"/>
    <dgm:cxn modelId="{16D24C1A-E919-4142-9B47-FFD5C50212B5}" type="presOf" srcId="{04EB0C80-0F83-48E5-9DA5-169008146B4D}" destId="{D3BFE76E-3452-443A-9ABF-256AAE2578EE}" srcOrd="1" destOrd="0" presId="urn:microsoft.com/office/officeart/2005/8/layout/orgChart1"/>
    <dgm:cxn modelId="{F50AFB26-97D1-4E80-9523-9A2FBCA16B98}" type="presOf" srcId="{0518F379-9B76-4D24-9528-ABF29A5CC0F7}" destId="{F49C7E02-ADF7-47A9-B251-A05DCA6DCBF0}" srcOrd="1" destOrd="0" presId="urn:microsoft.com/office/officeart/2005/8/layout/orgChart1"/>
    <dgm:cxn modelId="{6178E127-6710-47E2-BDC5-BEC34A64ACC4}" type="presOf" srcId="{396A7383-D9B4-4304-8B32-78C675C30257}" destId="{820C948E-3D8A-4299-AEF3-1A60BF41C990}" srcOrd="1" destOrd="0" presId="urn:microsoft.com/office/officeart/2005/8/layout/orgChart1"/>
    <dgm:cxn modelId="{A1716B2A-52BC-47BA-9EEE-41963838139C}" type="presOf" srcId="{2EA33616-6C58-403A-899C-3B7D55F71B27}" destId="{EFD0803D-D0E7-4BD0-BD15-D56AA3DD3146}" srcOrd="1" destOrd="0" presId="urn:microsoft.com/office/officeart/2005/8/layout/orgChart1"/>
    <dgm:cxn modelId="{D4353F35-47C6-4322-8ACD-FBF21F2E9B79}" srcId="{2EA33616-6C58-403A-899C-3B7D55F71B27}" destId="{BA884887-DAB9-40EF-B210-013F8580F0AC}" srcOrd="4" destOrd="0" parTransId="{441267FB-F671-4CDA-A935-38DB662BEC19}" sibTransId="{A0817886-1F54-4253-B827-73561DB71E0E}"/>
    <dgm:cxn modelId="{B7A2A136-31AA-451F-84B0-F9D080E91954}" srcId="{FF099EF7-321E-45BF-AED6-CB0900C8341A}" destId="{396A7383-D9B4-4304-8B32-78C675C30257}" srcOrd="0" destOrd="0" parTransId="{63879560-0422-45CB-8864-A8F90043E6DC}" sibTransId="{036C305C-2D32-4A0F-BFCC-1FD9FF710A6A}"/>
    <dgm:cxn modelId="{FD1AED38-EB9C-4A8C-8EE3-D4AB172711E8}" type="presOf" srcId="{04EB0C80-0F83-48E5-9DA5-169008146B4D}" destId="{30D73F51-D1DC-4E07-8364-19C1AC8EF19D}" srcOrd="0" destOrd="0" presId="urn:microsoft.com/office/officeart/2005/8/layout/orgChart1"/>
    <dgm:cxn modelId="{98272939-6EB7-44C7-AD4D-4C03F6589210}" srcId="{2EA33616-6C58-403A-899C-3B7D55F71B27}" destId="{FF099EF7-321E-45BF-AED6-CB0900C8341A}" srcOrd="2" destOrd="0" parTransId="{77A2F5FD-58D1-4D68-BCF2-D7F56AB792AB}" sibTransId="{46290DE6-CD0C-4A93-A40F-C405E9AA9A19}"/>
    <dgm:cxn modelId="{0350D65B-BD56-4D41-87DB-CCDCE9453F89}" type="presOf" srcId="{9C69C267-C2CE-4680-BA9C-7D9CFB04DA07}" destId="{BD96652F-2665-47BF-BB3E-E2EC355D9CE1}" srcOrd="0" destOrd="0" presId="urn:microsoft.com/office/officeart/2005/8/layout/orgChart1"/>
    <dgm:cxn modelId="{65A88E62-253F-48E4-BD53-994D57C9A934}" srcId="{2EA33616-6C58-403A-899C-3B7D55F71B27}" destId="{BD7BF20F-CF90-4343-9B85-CDA889B3002C}" srcOrd="3" destOrd="0" parTransId="{9C69C267-C2CE-4680-BA9C-7D9CFB04DA07}" sibTransId="{B4A20142-C051-4F96-B98C-A88ED3B173C3}"/>
    <dgm:cxn modelId="{3CC6DE43-5C40-48EC-9981-CB533305BE39}" type="presOf" srcId="{396A7383-D9B4-4304-8B32-78C675C30257}" destId="{599EC8A7-784D-4CF4-956B-8E5FE28C952D}" srcOrd="0" destOrd="0" presId="urn:microsoft.com/office/officeart/2005/8/layout/orgChart1"/>
    <dgm:cxn modelId="{370BE864-25E7-429F-98AD-5E14FCD154E0}" type="presOf" srcId="{63879560-0422-45CB-8864-A8F90043E6DC}" destId="{0A7BCCD4-E970-4163-91E4-D62BA1F7944A}" srcOrd="0" destOrd="0" presId="urn:microsoft.com/office/officeart/2005/8/layout/orgChart1"/>
    <dgm:cxn modelId="{A7092647-1785-416B-9CD3-DEB9B82A74C9}" type="presOf" srcId="{FF099EF7-321E-45BF-AED6-CB0900C8341A}" destId="{69DD91BF-AE08-4A50-85AD-0A6AF04AFB88}" srcOrd="1" destOrd="0" presId="urn:microsoft.com/office/officeart/2005/8/layout/orgChart1"/>
    <dgm:cxn modelId="{063E0173-DB8C-444F-97DF-ECCFA81D072D}" type="presOf" srcId="{BD7BF20F-CF90-4343-9B85-CDA889B3002C}" destId="{E150E4B6-B9A5-4BAC-BBFC-61EB6361091E}" srcOrd="1" destOrd="0" presId="urn:microsoft.com/office/officeart/2005/8/layout/orgChart1"/>
    <dgm:cxn modelId="{5D25897F-8CF9-4EDC-913D-35FC1DD21F2E}" type="presOf" srcId="{0518F379-9B76-4D24-9528-ABF29A5CC0F7}" destId="{EB12E4D8-E7F1-4C62-B520-31141AFC5A55}" srcOrd="0" destOrd="0" presId="urn:microsoft.com/office/officeart/2005/8/layout/orgChart1"/>
    <dgm:cxn modelId="{56157880-C5A7-4318-A69F-DB73CFC600F5}" type="presOf" srcId="{76120BD2-2ED9-44AA-8009-EEA51472B60C}" destId="{467428C4-1383-481A-9ABA-8B4267A2BB09}" srcOrd="0" destOrd="0" presId="urn:microsoft.com/office/officeart/2005/8/layout/orgChart1"/>
    <dgm:cxn modelId="{9A099C87-B757-4DF7-A6D7-F9CF5C02F7AA}" type="presOf" srcId="{BA884887-DAB9-40EF-B210-013F8580F0AC}" destId="{5D2457A3-228A-410C-BB8F-3F21E6A1BF73}" srcOrd="1" destOrd="0" presId="urn:microsoft.com/office/officeart/2005/8/layout/orgChart1"/>
    <dgm:cxn modelId="{AC25CE89-44F3-4003-AF22-E4DBAE00331D}" type="presOf" srcId="{77A2F5FD-58D1-4D68-BCF2-D7F56AB792AB}" destId="{7B37DF95-E484-4655-938F-CAE68494BDFD}" srcOrd="0" destOrd="0" presId="urn:microsoft.com/office/officeart/2005/8/layout/orgChart1"/>
    <dgm:cxn modelId="{1071CD8A-8EDF-4277-AEBB-E83ACA261F46}" type="presOf" srcId="{441267FB-F671-4CDA-A935-38DB662BEC19}" destId="{4CBFE0D8-3F1F-43EA-B140-6CA244E4CD57}" srcOrd="0" destOrd="0" presId="urn:microsoft.com/office/officeart/2005/8/layout/orgChart1"/>
    <dgm:cxn modelId="{BCC0E291-8190-4460-89A3-FE9D61B78469}" type="presOf" srcId="{677867AE-D383-4741-A19C-212DA7B39248}" destId="{5AFBDEEA-44F9-4D0A-B695-80C0193C9A5A}" srcOrd="0" destOrd="0" presId="urn:microsoft.com/office/officeart/2005/8/layout/orgChart1"/>
    <dgm:cxn modelId="{B08132A7-3CE5-4FB1-963B-19BF2F68FE18}" type="presOf" srcId="{BD7BF20F-CF90-4343-9B85-CDA889B3002C}" destId="{3BEB44FF-3B5E-42FC-BDCC-734D7F6A2274}" srcOrd="0" destOrd="0" presId="urn:microsoft.com/office/officeart/2005/8/layout/orgChart1"/>
    <dgm:cxn modelId="{B5368AB3-6A09-4986-8A56-83DA555636EB}" srcId="{6EA1F4CD-0708-4339-A47D-25F76AEDB4DB}" destId="{2EA33616-6C58-403A-899C-3B7D55F71B27}" srcOrd="0" destOrd="0" parTransId="{D5F52E3B-7BE2-4E80-90FF-8306A17CFF8A}" sibTransId="{163CC27F-84E5-444B-8EA9-ABC32484E352}"/>
    <dgm:cxn modelId="{10B868B8-BB23-434A-BCE6-1D9BDE23071F}" srcId="{2EA33616-6C58-403A-899C-3B7D55F71B27}" destId="{44EE301A-5342-44B9-A4F6-A9AE3E1D95DE}" srcOrd="6" destOrd="0" parTransId="{03338164-2987-4361-9BEB-F663027DF0F6}" sibTransId="{6737E240-E922-4F9B-8303-705347FF9340}"/>
    <dgm:cxn modelId="{557670B9-E5F9-4A0B-8A6E-2DACBC195182}" type="presOf" srcId="{44EE301A-5342-44B9-A4F6-A9AE3E1D95DE}" destId="{8BCF89A1-BDAE-40D7-8180-F80A9607842D}" srcOrd="1" destOrd="0" presId="urn:microsoft.com/office/officeart/2005/8/layout/orgChart1"/>
    <dgm:cxn modelId="{6F0377BB-8D43-4C90-846E-99D061915CE7}" srcId="{2EA33616-6C58-403A-899C-3B7D55F71B27}" destId="{677867AE-D383-4741-A19C-212DA7B39248}" srcOrd="1" destOrd="0" parTransId="{8BE15F60-AC23-42C2-B1B2-C05367E5646B}" sibTransId="{BE18F588-8385-45F5-A5A3-006B4ED2851B}"/>
    <dgm:cxn modelId="{839705C1-C09B-4825-8848-88358136C603}" type="presOf" srcId="{DE416E60-CF12-4738-8056-F98A479FE49F}" destId="{9B5EC859-7248-4FBE-AAC0-34E59A4B5E3A}" srcOrd="0" destOrd="0" presId="urn:microsoft.com/office/officeart/2005/8/layout/orgChart1"/>
    <dgm:cxn modelId="{BF8840C1-0E51-4FC3-8BE1-5EABDE9947A5}" type="presOf" srcId="{FF099EF7-321E-45BF-AED6-CB0900C8341A}" destId="{714D4D66-57CB-44E1-9470-6ECBE1235C2D}" srcOrd="0" destOrd="0" presId="urn:microsoft.com/office/officeart/2005/8/layout/orgChart1"/>
    <dgm:cxn modelId="{B2E418CE-3B84-4264-92AD-A41FCFAF30E7}" type="presOf" srcId="{44EE301A-5342-44B9-A4F6-A9AE3E1D95DE}" destId="{B4ADA4B4-88D1-4E91-B697-99A2AB754C01}" srcOrd="0" destOrd="0" presId="urn:microsoft.com/office/officeart/2005/8/layout/orgChart1"/>
    <dgm:cxn modelId="{AD43E6CF-7A9A-4961-96B7-FDC85CE5DECB}" type="presOf" srcId="{677867AE-D383-4741-A19C-212DA7B39248}" destId="{1AE042DB-F9DB-41D6-B36B-767F795400BE}" srcOrd="1" destOrd="0" presId="urn:microsoft.com/office/officeart/2005/8/layout/orgChart1"/>
    <dgm:cxn modelId="{DC6C29E2-CB45-4A25-A817-0402689C31A5}" srcId="{2EA33616-6C58-403A-899C-3B7D55F71B27}" destId="{0518F379-9B76-4D24-9528-ABF29A5CC0F7}" srcOrd="0" destOrd="0" parTransId="{DE416E60-CF12-4738-8056-F98A479FE49F}" sibTransId="{BE12FF9A-AA6D-4E26-8169-D66AD7FF6FB4}"/>
    <dgm:cxn modelId="{938004EA-BD84-4B47-A3FD-93D44C4B1BB4}" type="presOf" srcId="{BA884887-DAB9-40EF-B210-013F8580F0AC}" destId="{CD28EE2E-A8D3-49C1-9D0D-2FB5B18FD06C}" srcOrd="0" destOrd="0" presId="urn:microsoft.com/office/officeart/2005/8/layout/orgChart1"/>
    <dgm:cxn modelId="{B9FFBCEB-6474-4AA7-AAB6-33D07F9C67E1}" type="presOf" srcId="{8BE15F60-AC23-42C2-B1B2-C05367E5646B}" destId="{A6C9D3D6-9DCC-442E-B9AB-B5EA30D6E5EB}" srcOrd="0" destOrd="0" presId="urn:microsoft.com/office/officeart/2005/8/layout/orgChart1"/>
    <dgm:cxn modelId="{975FCBEE-54D1-4C05-B1AB-2D76E87F46B3}" srcId="{2EA33616-6C58-403A-899C-3B7D55F71B27}" destId="{04EB0C80-0F83-48E5-9DA5-169008146B4D}" srcOrd="5" destOrd="0" parTransId="{76120BD2-2ED9-44AA-8009-EEA51472B60C}" sibTransId="{8E599A0B-A7BC-4A98-A1C6-619450281AEB}"/>
    <dgm:cxn modelId="{9309A3EF-E62A-4305-B173-E0FA1B51C3CB}" type="presOf" srcId="{2EA33616-6C58-403A-899C-3B7D55F71B27}" destId="{6EC8FE8C-3EAF-4DCB-B78C-936D0F26F435}" srcOrd="0" destOrd="0" presId="urn:microsoft.com/office/officeart/2005/8/layout/orgChart1"/>
    <dgm:cxn modelId="{ACEEEDF5-E08A-4A38-9B2C-839C8840F1EA}" type="presOf" srcId="{6EA1F4CD-0708-4339-A47D-25F76AEDB4DB}" destId="{BE809DCD-C791-4D06-B74E-636465068ABF}" srcOrd="0" destOrd="0" presId="urn:microsoft.com/office/officeart/2005/8/layout/orgChart1"/>
    <dgm:cxn modelId="{839DDAE4-9B5F-41D8-A5F8-8ED580513B86}" type="presParOf" srcId="{BE809DCD-C791-4D06-B74E-636465068ABF}" destId="{CBC44882-21AA-4C17-849C-D9C786CEEDB2}" srcOrd="0" destOrd="0" presId="urn:microsoft.com/office/officeart/2005/8/layout/orgChart1"/>
    <dgm:cxn modelId="{1F605859-5ED8-477A-9BC6-188C55A8AA97}" type="presParOf" srcId="{CBC44882-21AA-4C17-849C-D9C786CEEDB2}" destId="{D34B3118-2238-4881-A51D-D88F2B6A435D}" srcOrd="0" destOrd="0" presId="urn:microsoft.com/office/officeart/2005/8/layout/orgChart1"/>
    <dgm:cxn modelId="{E046014F-22A5-4046-B6A0-601FF00E5C05}" type="presParOf" srcId="{D34B3118-2238-4881-A51D-D88F2B6A435D}" destId="{6EC8FE8C-3EAF-4DCB-B78C-936D0F26F435}" srcOrd="0" destOrd="0" presId="urn:microsoft.com/office/officeart/2005/8/layout/orgChart1"/>
    <dgm:cxn modelId="{256A52F8-9DD3-47A3-9DFD-2D4043E73516}" type="presParOf" srcId="{D34B3118-2238-4881-A51D-D88F2B6A435D}" destId="{EFD0803D-D0E7-4BD0-BD15-D56AA3DD3146}" srcOrd="1" destOrd="0" presId="urn:microsoft.com/office/officeart/2005/8/layout/orgChart1"/>
    <dgm:cxn modelId="{904B5239-E006-4EB1-B937-E28D093D9AAA}" type="presParOf" srcId="{CBC44882-21AA-4C17-849C-D9C786CEEDB2}" destId="{76D3F05A-4157-40B3-A88D-439316AD0519}" srcOrd="1" destOrd="0" presId="urn:microsoft.com/office/officeart/2005/8/layout/orgChart1"/>
    <dgm:cxn modelId="{2F3347C3-4BA0-4772-9154-34D4D84297F8}" type="presParOf" srcId="{76D3F05A-4157-40B3-A88D-439316AD0519}" destId="{9B5EC859-7248-4FBE-AAC0-34E59A4B5E3A}" srcOrd="0" destOrd="0" presId="urn:microsoft.com/office/officeart/2005/8/layout/orgChart1"/>
    <dgm:cxn modelId="{FCFF062C-7C38-4D22-AB6B-1EAFA1A0FB34}" type="presParOf" srcId="{76D3F05A-4157-40B3-A88D-439316AD0519}" destId="{DABCF168-8197-4DA5-94C4-057CBDCE17AB}" srcOrd="1" destOrd="0" presId="urn:microsoft.com/office/officeart/2005/8/layout/orgChart1"/>
    <dgm:cxn modelId="{95EDA431-83D9-4E23-BB92-8CD124C4829C}" type="presParOf" srcId="{DABCF168-8197-4DA5-94C4-057CBDCE17AB}" destId="{C69B29FC-971D-497C-B303-CC11DC38A35E}" srcOrd="0" destOrd="0" presId="urn:microsoft.com/office/officeart/2005/8/layout/orgChart1"/>
    <dgm:cxn modelId="{A9705104-38FF-4229-935A-34F1C288551F}" type="presParOf" srcId="{C69B29FC-971D-497C-B303-CC11DC38A35E}" destId="{EB12E4D8-E7F1-4C62-B520-31141AFC5A55}" srcOrd="0" destOrd="0" presId="urn:microsoft.com/office/officeart/2005/8/layout/orgChart1"/>
    <dgm:cxn modelId="{F968F6E5-9EAB-4747-B3A2-31CACFB72E6D}" type="presParOf" srcId="{C69B29FC-971D-497C-B303-CC11DC38A35E}" destId="{F49C7E02-ADF7-47A9-B251-A05DCA6DCBF0}" srcOrd="1" destOrd="0" presId="urn:microsoft.com/office/officeart/2005/8/layout/orgChart1"/>
    <dgm:cxn modelId="{5DC03168-64D9-4309-BFFB-E370C7A25A24}" type="presParOf" srcId="{DABCF168-8197-4DA5-94C4-057CBDCE17AB}" destId="{7292F90E-15B3-447A-9832-737E5FD6DA66}" srcOrd="1" destOrd="0" presId="urn:microsoft.com/office/officeart/2005/8/layout/orgChart1"/>
    <dgm:cxn modelId="{275E9674-0AB5-45FA-B673-27A2C18B935E}" type="presParOf" srcId="{DABCF168-8197-4DA5-94C4-057CBDCE17AB}" destId="{0FF6E8A5-63F3-4681-8C4F-99EACC836F0B}" srcOrd="2" destOrd="0" presId="urn:microsoft.com/office/officeart/2005/8/layout/orgChart1"/>
    <dgm:cxn modelId="{5D217A90-745A-41B5-B12C-987308F66A88}" type="presParOf" srcId="{76D3F05A-4157-40B3-A88D-439316AD0519}" destId="{A6C9D3D6-9DCC-442E-B9AB-B5EA30D6E5EB}" srcOrd="2" destOrd="0" presId="urn:microsoft.com/office/officeart/2005/8/layout/orgChart1"/>
    <dgm:cxn modelId="{3BDDDAF4-9EBA-472F-8FA3-EE1FCA582B77}" type="presParOf" srcId="{76D3F05A-4157-40B3-A88D-439316AD0519}" destId="{33966EC2-6616-4A60-B935-C7D05ED6891D}" srcOrd="3" destOrd="0" presId="urn:microsoft.com/office/officeart/2005/8/layout/orgChart1"/>
    <dgm:cxn modelId="{D6DE34D9-F08E-4B8E-8EAF-9D8CF28CAAE4}" type="presParOf" srcId="{33966EC2-6616-4A60-B935-C7D05ED6891D}" destId="{ED400900-9E06-4805-AE88-90A4A95E42FD}" srcOrd="0" destOrd="0" presId="urn:microsoft.com/office/officeart/2005/8/layout/orgChart1"/>
    <dgm:cxn modelId="{7D62265E-F3B6-42CA-8378-9CAF09FD9E4D}" type="presParOf" srcId="{ED400900-9E06-4805-AE88-90A4A95E42FD}" destId="{5AFBDEEA-44F9-4D0A-B695-80C0193C9A5A}" srcOrd="0" destOrd="0" presId="urn:microsoft.com/office/officeart/2005/8/layout/orgChart1"/>
    <dgm:cxn modelId="{6F5BF70E-2515-449F-8ECA-06F3FE387A5D}" type="presParOf" srcId="{ED400900-9E06-4805-AE88-90A4A95E42FD}" destId="{1AE042DB-F9DB-41D6-B36B-767F795400BE}" srcOrd="1" destOrd="0" presId="urn:microsoft.com/office/officeart/2005/8/layout/orgChart1"/>
    <dgm:cxn modelId="{44B8DCD0-9C82-485A-B55C-528679B26EAE}" type="presParOf" srcId="{33966EC2-6616-4A60-B935-C7D05ED6891D}" destId="{CF14CA37-86BD-4AF1-9A80-425AA349A95D}" srcOrd="1" destOrd="0" presId="urn:microsoft.com/office/officeart/2005/8/layout/orgChart1"/>
    <dgm:cxn modelId="{C9570A0F-9040-4385-AEC8-7BCE18237D7D}" type="presParOf" srcId="{33966EC2-6616-4A60-B935-C7D05ED6891D}" destId="{37F9B0D2-46BD-49E0-B1C8-B282C2956D87}" srcOrd="2" destOrd="0" presId="urn:microsoft.com/office/officeart/2005/8/layout/orgChart1"/>
    <dgm:cxn modelId="{AED5B16D-495E-453C-93D4-33DD7D5DAF75}" type="presParOf" srcId="{76D3F05A-4157-40B3-A88D-439316AD0519}" destId="{7B37DF95-E484-4655-938F-CAE68494BDFD}" srcOrd="4" destOrd="0" presId="urn:microsoft.com/office/officeart/2005/8/layout/orgChart1"/>
    <dgm:cxn modelId="{43510C10-B60E-4DC0-AFAD-5F6AB7B14B1F}" type="presParOf" srcId="{76D3F05A-4157-40B3-A88D-439316AD0519}" destId="{76371C25-AFD4-4F33-B421-EB0F14B8F43A}" srcOrd="5" destOrd="0" presId="urn:microsoft.com/office/officeart/2005/8/layout/orgChart1"/>
    <dgm:cxn modelId="{45225C14-2103-4D68-A3C4-24BA64E389CF}" type="presParOf" srcId="{76371C25-AFD4-4F33-B421-EB0F14B8F43A}" destId="{36C1A4F3-50B6-4717-AC9B-326EAD388097}" srcOrd="0" destOrd="0" presId="urn:microsoft.com/office/officeart/2005/8/layout/orgChart1"/>
    <dgm:cxn modelId="{EFA81756-8FCA-4679-BC87-DB3550134057}" type="presParOf" srcId="{36C1A4F3-50B6-4717-AC9B-326EAD388097}" destId="{714D4D66-57CB-44E1-9470-6ECBE1235C2D}" srcOrd="0" destOrd="0" presId="urn:microsoft.com/office/officeart/2005/8/layout/orgChart1"/>
    <dgm:cxn modelId="{10F18B48-ACCE-4F6E-B11A-A5563D437331}" type="presParOf" srcId="{36C1A4F3-50B6-4717-AC9B-326EAD388097}" destId="{69DD91BF-AE08-4A50-85AD-0A6AF04AFB88}" srcOrd="1" destOrd="0" presId="urn:microsoft.com/office/officeart/2005/8/layout/orgChart1"/>
    <dgm:cxn modelId="{7E0E8E2A-8124-490D-AB66-90030D22DCAB}" type="presParOf" srcId="{76371C25-AFD4-4F33-B421-EB0F14B8F43A}" destId="{F5067E9F-CDDD-484A-A776-F2C9CE15B596}" srcOrd="1" destOrd="0" presId="urn:microsoft.com/office/officeart/2005/8/layout/orgChart1"/>
    <dgm:cxn modelId="{74E755FA-4F50-47B0-B98B-9DD4DEB714D6}" type="presParOf" srcId="{F5067E9F-CDDD-484A-A776-F2C9CE15B596}" destId="{0A7BCCD4-E970-4163-91E4-D62BA1F7944A}" srcOrd="0" destOrd="0" presId="urn:microsoft.com/office/officeart/2005/8/layout/orgChart1"/>
    <dgm:cxn modelId="{EEA2210F-0E32-42BE-B0E8-5C445E8750DC}" type="presParOf" srcId="{F5067E9F-CDDD-484A-A776-F2C9CE15B596}" destId="{AD2E9C58-97D4-463A-80EF-07ED2F6C12E8}" srcOrd="1" destOrd="0" presId="urn:microsoft.com/office/officeart/2005/8/layout/orgChart1"/>
    <dgm:cxn modelId="{A9CADA9D-7556-4A50-B42E-7062D3F37D30}" type="presParOf" srcId="{AD2E9C58-97D4-463A-80EF-07ED2F6C12E8}" destId="{0A0CE224-F606-4925-9752-F4CDD1927D71}" srcOrd="0" destOrd="0" presId="urn:microsoft.com/office/officeart/2005/8/layout/orgChart1"/>
    <dgm:cxn modelId="{DE2A748E-740C-414A-B894-68C5F3052CF6}" type="presParOf" srcId="{0A0CE224-F606-4925-9752-F4CDD1927D71}" destId="{599EC8A7-784D-4CF4-956B-8E5FE28C952D}" srcOrd="0" destOrd="0" presId="urn:microsoft.com/office/officeart/2005/8/layout/orgChart1"/>
    <dgm:cxn modelId="{8491DF0D-F6E7-4173-9A9D-515B14ABA135}" type="presParOf" srcId="{0A0CE224-F606-4925-9752-F4CDD1927D71}" destId="{820C948E-3D8A-4299-AEF3-1A60BF41C990}" srcOrd="1" destOrd="0" presId="urn:microsoft.com/office/officeart/2005/8/layout/orgChart1"/>
    <dgm:cxn modelId="{10A23E31-79B8-4A43-9D60-D2ED2AD11542}" type="presParOf" srcId="{AD2E9C58-97D4-463A-80EF-07ED2F6C12E8}" destId="{AB142CCF-10AC-4CAC-82BC-9F78B8181D4E}" srcOrd="1" destOrd="0" presId="urn:microsoft.com/office/officeart/2005/8/layout/orgChart1"/>
    <dgm:cxn modelId="{B2D90813-3CDB-482A-B583-4AD022D708C9}" type="presParOf" srcId="{AD2E9C58-97D4-463A-80EF-07ED2F6C12E8}" destId="{BA956040-704B-4A5C-88D8-5B487C0B690E}" srcOrd="2" destOrd="0" presId="urn:microsoft.com/office/officeart/2005/8/layout/orgChart1"/>
    <dgm:cxn modelId="{2E79CDF0-EEC7-479D-9CC1-B9B9CC5D7E2D}" type="presParOf" srcId="{76371C25-AFD4-4F33-B421-EB0F14B8F43A}" destId="{8D6D9E8D-D9DD-4303-8C74-4E298457F1EE}" srcOrd="2" destOrd="0" presId="urn:microsoft.com/office/officeart/2005/8/layout/orgChart1"/>
    <dgm:cxn modelId="{1BA33DA8-520A-4569-B9E2-1FDCC2948F5C}" type="presParOf" srcId="{76D3F05A-4157-40B3-A88D-439316AD0519}" destId="{BD96652F-2665-47BF-BB3E-E2EC355D9CE1}" srcOrd="6" destOrd="0" presId="urn:microsoft.com/office/officeart/2005/8/layout/orgChart1"/>
    <dgm:cxn modelId="{ECD2B261-D6C9-42AA-8DC6-DA902BCD0F00}" type="presParOf" srcId="{76D3F05A-4157-40B3-A88D-439316AD0519}" destId="{F47D0865-5A91-4C41-B14F-701835B28590}" srcOrd="7" destOrd="0" presId="urn:microsoft.com/office/officeart/2005/8/layout/orgChart1"/>
    <dgm:cxn modelId="{D4CB7684-F16E-4BB0-8C03-05D824552130}" type="presParOf" srcId="{F47D0865-5A91-4C41-B14F-701835B28590}" destId="{10210A00-EB79-4479-8D8D-B0B4F4B812BE}" srcOrd="0" destOrd="0" presId="urn:microsoft.com/office/officeart/2005/8/layout/orgChart1"/>
    <dgm:cxn modelId="{19A7E950-3651-4BC5-AE96-F1D9E598200E}" type="presParOf" srcId="{10210A00-EB79-4479-8D8D-B0B4F4B812BE}" destId="{3BEB44FF-3B5E-42FC-BDCC-734D7F6A2274}" srcOrd="0" destOrd="0" presId="urn:microsoft.com/office/officeart/2005/8/layout/orgChart1"/>
    <dgm:cxn modelId="{D75F109D-7F8C-4851-B9C8-50E48B5133B7}" type="presParOf" srcId="{10210A00-EB79-4479-8D8D-B0B4F4B812BE}" destId="{E150E4B6-B9A5-4BAC-BBFC-61EB6361091E}" srcOrd="1" destOrd="0" presId="urn:microsoft.com/office/officeart/2005/8/layout/orgChart1"/>
    <dgm:cxn modelId="{54E70E7B-5FB2-4CF3-8D4B-F642DB5C5F34}" type="presParOf" srcId="{F47D0865-5A91-4C41-B14F-701835B28590}" destId="{BB2C8C54-396C-447D-8847-B155D85552CB}" srcOrd="1" destOrd="0" presId="urn:microsoft.com/office/officeart/2005/8/layout/orgChart1"/>
    <dgm:cxn modelId="{B405274B-E1F9-4D91-B86E-0C778EADFE33}" type="presParOf" srcId="{F47D0865-5A91-4C41-B14F-701835B28590}" destId="{17E47251-7D03-402D-BE63-824639AB0472}" srcOrd="2" destOrd="0" presId="urn:microsoft.com/office/officeart/2005/8/layout/orgChart1"/>
    <dgm:cxn modelId="{DCEDFBC6-8BF0-46A2-8A49-03AB7F0858B8}" type="presParOf" srcId="{76D3F05A-4157-40B3-A88D-439316AD0519}" destId="{4CBFE0D8-3F1F-43EA-B140-6CA244E4CD57}" srcOrd="8" destOrd="0" presId="urn:microsoft.com/office/officeart/2005/8/layout/orgChart1"/>
    <dgm:cxn modelId="{59C97A10-FA92-42C9-B569-11836002E117}" type="presParOf" srcId="{76D3F05A-4157-40B3-A88D-439316AD0519}" destId="{35082C41-A70D-44A3-BA44-07AE28FCA15F}" srcOrd="9" destOrd="0" presId="urn:microsoft.com/office/officeart/2005/8/layout/orgChart1"/>
    <dgm:cxn modelId="{8218BF12-E8E0-4695-A368-053CB829402C}" type="presParOf" srcId="{35082C41-A70D-44A3-BA44-07AE28FCA15F}" destId="{E7A3E4B1-5597-461F-8027-C43DE91EBEBC}" srcOrd="0" destOrd="0" presId="urn:microsoft.com/office/officeart/2005/8/layout/orgChart1"/>
    <dgm:cxn modelId="{90172518-EFFF-4625-908D-49583A30D75E}" type="presParOf" srcId="{E7A3E4B1-5597-461F-8027-C43DE91EBEBC}" destId="{CD28EE2E-A8D3-49C1-9D0D-2FB5B18FD06C}" srcOrd="0" destOrd="0" presId="urn:microsoft.com/office/officeart/2005/8/layout/orgChart1"/>
    <dgm:cxn modelId="{EC667507-8B5B-4BC1-B24B-062FED71F516}" type="presParOf" srcId="{E7A3E4B1-5597-461F-8027-C43DE91EBEBC}" destId="{5D2457A3-228A-410C-BB8F-3F21E6A1BF73}" srcOrd="1" destOrd="0" presId="urn:microsoft.com/office/officeart/2005/8/layout/orgChart1"/>
    <dgm:cxn modelId="{633FED36-F756-488C-AC6F-0FE2B5D3DF9B}" type="presParOf" srcId="{35082C41-A70D-44A3-BA44-07AE28FCA15F}" destId="{6FF2B284-1FE2-4F97-8342-B81C07D39CF6}" srcOrd="1" destOrd="0" presId="urn:microsoft.com/office/officeart/2005/8/layout/orgChart1"/>
    <dgm:cxn modelId="{2D2B02ED-7824-49BC-AEB7-F4EE07F9368E}" type="presParOf" srcId="{35082C41-A70D-44A3-BA44-07AE28FCA15F}" destId="{ACBA8EB0-066B-43CB-B2D3-CED3139FB488}" srcOrd="2" destOrd="0" presId="urn:microsoft.com/office/officeart/2005/8/layout/orgChart1"/>
    <dgm:cxn modelId="{94E5D3D1-3847-4B37-9BB2-B11103E75E52}" type="presParOf" srcId="{76D3F05A-4157-40B3-A88D-439316AD0519}" destId="{467428C4-1383-481A-9ABA-8B4267A2BB09}" srcOrd="10" destOrd="0" presId="urn:microsoft.com/office/officeart/2005/8/layout/orgChart1"/>
    <dgm:cxn modelId="{530C5371-E97E-495B-A257-710547BF01A1}" type="presParOf" srcId="{76D3F05A-4157-40B3-A88D-439316AD0519}" destId="{BBFFD079-774F-49F9-B1C1-C9D82612868B}" srcOrd="11" destOrd="0" presId="urn:microsoft.com/office/officeart/2005/8/layout/orgChart1"/>
    <dgm:cxn modelId="{B1822774-EB08-49C8-AB3E-90D0759B9855}" type="presParOf" srcId="{BBFFD079-774F-49F9-B1C1-C9D82612868B}" destId="{8A719427-E3A6-4A10-9716-5E8DC06ADECD}" srcOrd="0" destOrd="0" presId="urn:microsoft.com/office/officeart/2005/8/layout/orgChart1"/>
    <dgm:cxn modelId="{0A717030-A8D1-4169-B2FE-CDCB406FAFD7}" type="presParOf" srcId="{8A719427-E3A6-4A10-9716-5E8DC06ADECD}" destId="{30D73F51-D1DC-4E07-8364-19C1AC8EF19D}" srcOrd="0" destOrd="0" presId="urn:microsoft.com/office/officeart/2005/8/layout/orgChart1"/>
    <dgm:cxn modelId="{E9A18140-D5D6-40F0-AA60-E2ECF07A51BB}" type="presParOf" srcId="{8A719427-E3A6-4A10-9716-5E8DC06ADECD}" destId="{D3BFE76E-3452-443A-9ABF-256AAE2578EE}" srcOrd="1" destOrd="0" presId="urn:microsoft.com/office/officeart/2005/8/layout/orgChart1"/>
    <dgm:cxn modelId="{DF4EC20C-FA8B-4509-B0DC-CA332E9A34D8}" type="presParOf" srcId="{BBFFD079-774F-49F9-B1C1-C9D82612868B}" destId="{C39BE1B4-FFF6-42EE-9A18-107528349027}" srcOrd="1" destOrd="0" presId="urn:microsoft.com/office/officeart/2005/8/layout/orgChart1"/>
    <dgm:cxn modelId="{CB5416FC-FFFD-427A-9381-CA2CD477120A}" type="presParOf" srcId="{BBFFD079-774F-49F9-B1C1-C9D82612868B}" destId="{28980906-AFD3-450D-A4A0-13A9D9236C7E}" srcOrd="2" destOrd="0" presId="urn:microsoft.com/office/officeart/2005/8/layout/orgChart1"/>
    <dgm:cxn modelId="{82960F49-ABAE-4099-88F3-BC8FB1328289}" type="presParOf" srcId="{CBC44882-21AA-4C17-849C-D9C786CEEDB2}" destId="{EA281039-C4FE-49BC-B3AA-ED7A04EBF118}" srcOrd="2" destOrd="0" presId="urn:microsoft.com/office/officeart/2005/8/layout/orgChart1"/>
    <dgm:cxn modelId="{06C3FD63-D5EF-4A42-AA46-5374315D7D60}" type="presParOf" srcId="{EA281039-C4FE-49BC-B3AA-ED7A04EBF118}" destId="{70222E0D-8E64-4C79-97CD-BFBE9454F5EB}" srcOrd="0" destOrd="0" presId="urn:microsoft.com/office/officeart/2005/8/layout/orgChart1"/>
    <dgm:cxn modelId="{FA336DE8-330B-465C-A43B-FFB5923CA830}" type="presParOf" srcId="{EA281039-C4FE-49BC-B3AA-ED7A04EBF118}" destId="{34A97C6B-F6F2-4586-9623-267F83E594A4}" srcOrd="1" destOrd="0" presId="urn:microsoft.com/office/officeart/2005/8/layout/orgChart1"/>
    <dgm:cxn modelId="{A374B22A-B7BB-4355-B89C-3E845E644C7D}" type="presParOf" srcId="{34A97C6B-F6F2-4586-9623-267F83E594A4}" destId="{5DE3384C-8514-4960-AD27-FAB37212A2A8}" srcOrd="0" destOrd="0" presId="urn:microsoft.com/office/officeart/2005/8/layout/orgChart1"/>
    <dgm:cxn modelId="{6CAA5ED4-C15F-4E8A-8D2C-86CB5354D360}" type="presParOf" srcId="{5DE3384C-8514-4960-AD27-FAB37212A2A8}" destId="{B4ADA4B4-88D1-4E91-B697-99A2AB754C01}" srcOrd="0" destOrd="0" presId="urn:microsoft.com/office/officeart/2005/8/layout/orgChart1"/>
    <dgm:cxn modelId="{A1D72514-BDEE-4BB1-869B-DE6E102A7C6B}" type="presParOf" srcId="{5DE3384C-8514-4960-AD27-FAB37212A2A8}" destId="{8BCF89A1-BDAE-40D7-8180-F80A9607842D}" srcOrd="1" destOrd="0" presId="urn:microsoft.com/office/officeart/2005/8/layout/orgChart1"/>
    <dgm:cxn modelId="{6F27D2A8-01E6-4E16-8569-D30906BA2251}" type="presParOf" srcId="{34A97C6B-F6F2-4586-9623-267F83E594A4}" destId="{83223CD2-2175-4656-A1EC-2ECE19DE96E2}" srcOrd="1" destOrd="0" presId="urn:microsoft.com/office/officeart/2005/8/layout/orgChart1"/>
    <dgm:cxn modelId="{FADCEAE8-E718-4C16-BFEE-CBDF6B46321E}" type="presParOf" srcId="{34A97C6B-F6F2-4586-9623-267F83E594A4}" destId="{6DE0AE6B-F4F6-41E7-9635-90DEFE7F62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22E0D-8E64-4C79-97CD-BFBE9454F5EB}">
      <dsp:nvSpPr>
        <dsp:cNvPr id="0" name=""/>
        <dsp:cNvSpPr/>
      </dsp:nvSpPr>
      <dsp:spPr>
        <a:xfrm>
          <a:off x="9209354" y="1921462"/>
          <a:ext cx="277545" cy="1215914"/>
        </a:xfrm>
        <a:custGeom>
          <a:avLst/>
          <a:gdLst/>
          <a:ahLst/>
          <a:cxnLst/>
          <a:rect l="0" t="0" r="0" b="0"/>
          <a:pathLst>
            <a:path>
              <a:moveTo>
                <a:pt x="277545" y="0"/>
              </a:moveTo>
              <a:lnTo>
                <a:pt x="277545" y="1215914"/>
              </a:lnTo>
              <a:lnTo>
                <a:pt x="0" y="12159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7428C4-1383-481A-9ABA-8B4267A2BB09}">
      <dsp:nvSpPr>
        <dsp:cNvPr id="0" name=""/>
        <dsp:cNvSpPr/>
      </dsp:nvSpPr>
      <dsp:spPr>
        <a:xfrm>
          <a:off x="9486899" y="1921462"/>
          <a:ext cx="8059913" cy="2393434"/>
        </a:xfrm>
        <a:custGeom>
          <a:avLst/>
          <a:gdLst/>
          <a:ahLst/>
          <a:cxnLst/>
          <a:rect l="0" t="0" r="0" b="0"/>
          <a:pathLst>
            <a:path>
              <a:moveTo>
                <a:pt x="0" y="0"/>
              </a:moveTo>
              <a:lnTo>
                <a:pt x="0" y="2115889"/>
              </a:lnTo>
              <a:lnTo>
                <a:pt x="8059913" y="2115889"/>
              </a:lnTo>
              <a:lnTo>
                <a:pt x="8059913" y="239343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BFE0D8-3F1F-43EA-B140-6CA244E4CD57}">
      <dsp:nvSpPr>
        <dsp:cNvPr id="0" name=""/>
        <dsp:cNvSpPr/>
      </dsp:nvSpPr>
      <dsp:spPr>
        <a:xfrm>
          <a:off x="9486899" y="1921462"/>
          <a:ext cx="4758044" cy="2431828"/>
        </a:xfrm>
        <a:custGeom>
          <a:avLst/>
          <a:gdLst/>
          <a:ahLst/>
          <a:cxnLst/>
          <a:rect l="0" t="0" r="0" b="0"/>
          <a:pathLst>
            <a:path>
              <a:moveTo>
                <a:pt x="0" y="0"/>
              </a:moveTo>
              <a:lnTo>
                <a:pt x="0" y="2154283"/>
              </a:lnTo>
              <a:lnTo>
                <a:pt x="4758044" y="2154283"/>
              </a:lnTo>
              <a:lnTo>
                <a:pt x="4758044" y="24318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96652F-2665-47BF-BB3E-E2EC355D9CE1}">
      <dsp:nvSpPr>
        <dsp:cNvPr id="0" name=""/>
        <dsp:cNvSpPr/>
      </dsp:nvSpPr>
      <dsp:spPr>
        <a:xfrm>
          <a:off x="9486899" y="1921462"/>
          <a:ext cx="1559661" cy="2431828"/>
        </a:xfrm>
        <a:custGeom>
          <a:avLst/>
          <a:gdLst/>
          <a:ahLst/>
          <a:cxnLst/>
          <a:rect l="0" t="0" r="0" b="0"/>
          <a:pathLst>
            <a:path>
              <a:moveTo>
                <a:pt x="0" y="0"/>
              </a:moveTo>
              <a:lnTo>
                <a:pt x="0" y="2154283"/>
              </a:lnTo>
              <a:lnTo>
                <a:pt x="1559661" y="2154283"/>
              </a:lnTo>
              <a:lnTo>
                <a:pt x="1559661" y="24318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7BCCD4-E970-4163-91E4-D62BA1F7944A}">
      <dsp:nvSpPr>
        <dsp:cNvPr id="0" name=""/>
        <dsp:cNvSpPr/>
      </dsp:nvSpPr>
      <dsp:spPr>
        <a:xfrm>
          <a:off x="6675742" y="5753046"/>
          <a:ext cx="415680" cy="1215914"/>
        </a:xfrm>
        <a:custGeom>
          <a:avLst/>
          <a:gdLst/>
          <a:ahLst/>
          <a:cxnLst/>
          <a:rect l="0" t="0" r="0" b="0"/>
          <a:pathLst>
            <a:path>
              <a:moveTo>
                <a:pt x="0" y="0"/>
              </a:moveTo>
              <a:lnTo>
                <a:pt x="0" y="1215914"/>
              </a:lnTo>
              <a:lnTo>
                <a:pt x="415680" y="12159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37DF95-E484-4655-938F-CAE68494BDFD}">
      <dsp:nvSpPr>
        <dsp:cNvPr id="0" name=""/>
        <dsp:cNvSpPr/>
      </dsp:nvSpPr>
      <dsp:spPr>
        <a:xfrm>
          <a:off x="7784223" y="1921462"/>
          <a:ext cx="1702676" cy="2431828"/>
        </a:xfrm>
        <a:custGeom>
          <a:avLst/>
          <a:gdLst/>
          <a:ahLst/>
          <a:cxnLst/>
          <a:rect l="0" t="0" r="0" b="0"/>
          <a:pathLst>
            <a:path>
              <a:moveTo>
                <a:pt x="1702676" y="0"/>
              </a:moveTo>
              <a:lnTo>
                <a:pt x="1702676" y="2154283"/>
              </a:lnTo>
              <a:lnTo>
                <a:pt x="0" y="2154283"/>
              </a:lnTo>
              <a:lnTo>
                <a:pt x="0" y="24318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C9D3D6-9DCC-442E-B9AB-B5EA30D6E5EB}">
      <dsp:nvSpPr>
        <dsp:cNvPr id="0" name=""/>
        <dsp:cNvSpPr/>
      </dsp:nvSpPr>
      <dsp:spPr>
        <a:xfrm>
          <a:off x="4521885" y="1921462"/>
          <a:ext cx="4965014" cy="2431828"/>
        </a:xfrm>
        <a:custGeom>
          <a:avLst/>
          <a:gdLst/>
          <a:ahLst/>
          <a:cxnLst/>
          <a:rect l="0" t="0" r="0" b="0"/>
          <a:pathLst>
            <a:path>
              <a:moveTo>
                <a:pt x="4965014" y="0"/>
              </a:moveTo>
              <a:lnTo>
                <a:pt x="4965014" y="2154283"/>
              </a:lnTo>
              <a:lnTo>
                <a:pt x="0" y="2154283"/>
              </a:lnTo>
              <a:lnTo>
                <a:pt x="0" y="24318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5EC859-7248-4FBE-AAC0-34E59A4B5E3A}">
      <dsp:nvSpPr>
        <dsp:cNvPr id="0" name=""/>
        <dsp:cNvSpPr/>
      </dsp:nvSpPr>
      <dsp:spPr>
        <a:xfrm>
          <a:off x="1323501" y="1921462"/>
          <a:ext cx="8163398" cy="2431828"/>
        </a:xfrm>
        <a:custGeom>
          <a:avLst/>
          <a:gdLst/>
          <a:ahLst/>
          <a:cxnLst/>
          <a:rect l="0" t="0" r="0" b="0"/>
          <a:pathLst>
            <a:path>
              <a:moveTo>
                <a:pt x="8163398" y="0"/>
              </a:moveTo>
              <a:lnTo>
                <a:pt x="8163398" y="2154283"/>
              </a:lnTo>
              <a:lnTo>
                <a:pt x="0" y="2154283"/>
              </a:lnTo>
              <a:lnTo>
                <a:pt x="0" y="24318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C8FE8C-3EAF-4DCB-B78C-936D0F26F435}">
      <dsp:nvSpPr>
        <dsp:cNvPr id="0" name=""/>
        <dsp:cNvSpPr/>
      </dsp:nvSpPr>
      <dsp:spPr>
        <a:xfrm>
          <a:off x="8165253" y="599816"/>
          <a:ext cx="2643292" cy="13216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JEANNA MASTRODICASA</a:t>
          </a:r>
          <a:br>
            <a:rPr lang="en-US" sz="2400" kern="1200" dirty="0"/>
          </a:br>
          <a:r>
            <a:rPr lang="en-US" sz="2400" kern="1200" dirty="0"/>
            <a:t>COO</a:t>
          </a:r>
        </a:p>
      </dsp:txBody>
      <dsp:txXfrm>
        <a:off x="8165253" y="599816"/>
        <a:ext cx="2643292" cy="1321646"/>
      </dsp:txXfrm>
    </dsp:sp>
    <dsp:sp modelId="{EB12E4D8-E7F1-4C62-B520-31141AFC5A55}">
      <dsp:nvSpPr>
        <dsp:cNvPr id="0" name=""/>
        <dsp:cNvSpPr/>
      </dsp:nvSpPr>
      <dsp:spPr>
        <a:xfrm>
          <a:off x="1855" y="4353291"/>
          <a:ext cx="2643292" cy="13216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RONNIE COOPER</a:t>
          </a:r>
          <a:br>
            <a:rPr lang="en-US" sz="2400" kern="1200" dirty="0"/>
          </a:br>
          <a:r>
            <a:rPr lang="en-US" sz="2400" kern="1200" dirty="0"/>
            <a:t>Facilities, Planning and Operations</a:t>
          </a:r>
        </a:p>
      </dsp:txBody>
      <dsp:txXfrm>
        <a:off x="1855" y="4353291"/>
        <a:ext cx="2643292" cy="1321646"/>
      </dsp:txXfrm>
    </dsp:sp>
    <dsp:sp modelId="{5AFBDEEA-44F9-4D0A-B695-80C0193C9A5A}">
      <dsp:nvSpPr>
        <dsp:cNvPr id="0" name=""/>
        <dsp:cNvSpPr/>
      </dsp:nvSpPr>
      <dsp:spPr>
        <a:xfrm>
          <a:off x="3200239" y="4353291"/>
          <a:ext cx="2643292" cy="13216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ANDREW CAREY</a:t>
          </a:r>
          <a:br>
            <a:rPr lang="en-US" sz="2400" kern="1200" dirty="0"/>
          </a:br>
          <a:r>
            <a:rPr lang="en-US" sz="2400" kern="1200" dirty="0"/>
            <a:t>Information Technology</a:t>
          </a:r>
        </a:p>
      </dsp:txBody>
      <dsp:txXfrm>
        <a:off x="3200239" y="4353291"/>
        <a:ext cx="2643292" cy="1321646"/>
      </dsp:txXfrm>
    </dsp:sp>
    <dsp:sp modelId="{714D4D66-57CB-44E1-9470-6ECBE1235C2D}">
      <dsp:nvSpPr>
        <dsp:cNvPr id="0" name=""/>
        <dsp:cNvSpPr/>
      </dsp:nvSpPr>
      <dsp:spPr>
        <a:xfrm>
          <a:off x="6398622" y="4353291"/>
          <a:ext cx="2771201" cy="13997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MELISSA LONG</a:t>
          </a:r>
          <a:br>
            <a:rPr lang="en-US" sz="2400" kern="1200" dirty="0"/>
          </a:br>
          <a:r>
            <a:rPr lang="en-US" sz="2400" kern="1200" dirty="0"/>
            <a:t>Human Resources</a:t>
          </a:r>
        </a:p>
      </dsp:txBody>
      <dsp:txXfrm>
        <a:off x="6398622" y="4353291"/>
        <a:ext cx="2771201" cy="1399755"/>
      </dsp:txXfrm>
    </dsp:sp>
    <dsp:sp modelId="{599EC8A7-784D-4CF4-956B-8E5FE28C952D}">
      <dsp:nvSpPr>
        <dsp:cNvPr id="0" name=""/>
        <dsp:cNvSpPr/>
      </dsp:nvSpPr>
      <dsp:spPr>
        <a:xfrm>
          <a:off x="7091423" y="6308137"/>
          <a:ext cx="2643292" cy="13216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CATHERINE CIMINILLO</a:t>
          </a:r>
          <a:br>
            <a:rPr lang="en-US" sz="2400" kern="1200" dirty="0"/>
          </a:br>
          <a:r>
            <a:rPr lang="en-US" sz="2400" kern="1200" dirty="0"/>
            <a:t>UF Employee Relations</a:t>
          </a:r>
        </a:p>
      </dsp:txBody>
      <dsp:txXfrm>
        <a:off x="7091423" y="6308137"/>
        <a:ext cx="2643292" cy="1321646"/>
      </dsp:txXfrm>
    </dsp:sp>
    <dsp:sp modelId="{3BEB44FF-3B5E-42FC-BDCC-734D7F6A2274}">
      <dsp:nvSpPr>
        <dsp:cNvPr id="0" name=""/>
        <dsp:cNvSpPr/>
      </dsp:nvSpPr>
      <dsp:spPr>
        <a:xfrm>
          <a:off x="9724915" y="4353291"/>
          <a:ext cx="2643292" cy="13216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BETH MILLER-TIPTON</a:t>
          </a:r>
          <a:br>
            <a:rPr lang="en-US" sz="2400" kern="1200" dirty="0"/>
          </a:br>
          <a:r>
            <a:rPr lang="en-US" sz="2400" kern="1200" dirty="0"/>
            <a:t>Conferences and Institutes </a:t>
          </a:r>
        </a:p>
      </dsp:txBody>
      <dsp:txXfrm>
        <a:off x="9724915" y="4353291"/>
        <a:ext cx="2643292" cy="1321646"/>
      </dsp:txXfrm>
    </dsp:sp>
    <dsp:sp modelId="{CD28EE2E-A8D3-49C1-9D0D-2FB5B18FD06C}">
      <dsp:nvSpPr>
        <dsp:cNvPr id="0" name=""/>
        <dsp:cNvSpPr/>
      </dsp:nvSpPr>
      <dsp:spPr>
        <a:xfrm>
          <a:off x="12923298" y="4353291"/>
          <a:ext cx="2643292" cy="13216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AMANDA BURKETT</a:t>
          </a:r>
        </a:p>
        <a:p>
          <a:pPr marL="0" lvl="0" indent="0" algn="ctr" defTabSz="1066800">
            <a:lnSpc>
              <a:spcPct val="90000"/>
            </a:lnSpc>
            <a:spcBef>
              <a:spcPct val="0"/>
            </a:spcBef>
            <a:spcAft>
              <a:spcPct val="35000"/>
            </a:spcAft>
            <a:buNone/>
          </a:pPr>
          <a:r>
            <a:rPr lang="en-US" sz="2400" kern="1200" dirty="0"/>
            <a:t>Associate Director</a:t>
          </a:r>
        </a:p>
      </dsp:txBody>
      <dsp:txXfrm>
        <a:off x="12923298" y="4353291"/>
        <a:ext cx="2643292" cy="1321646"/>
      </dsp:txXfrm>
    </dsp:sp>
    <dsp:sp modelId="{30D73F51-D1DC-4E07-8364-19C1AC8EF19D}">
      <dsp:nvSpPr>
        <dsp:cNvPr id="0" name=""/>
        <dsp:cNvSpPr/>
      </dsp:nvSpPr>
      <dsp:spPr>
        <a:xfrm>
          <a:off x="16121682" y="4314897"/>
          <a:ext cx="2850261" cy="13996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CHRISTINE VIVIAN</a:t>
          </a:r>
        </a:p>
        <a:p>
          <a:pPr marL="0" lvl="0" indent="0" algn="ctr" defTabSz="1066800">
            <a:lnSpc>
              <a:spcPct val="90000"/>
            </a:lnSpc>
            <a:spcBef>
              <a:spcPct val="0"/>
            </a:spcBef>
            <a:spcAft>
              <a:spcPct val="35000"/>
            </a:spcAft>
            <a:buNone/>
          </a:pPr>
          <a:r>
            <a:rPr lang="en-US" sz="2400" kern="1200" dirty="0"/>
            <a:t>Communications Services </a:t>
          </a:r>
        </a:p>
      </dsp:txBody>
      <dsp:txXfrm>
        <a:off x="16121682" y="4314897"/>
        <a:ext cx="2850261" cy="1399662"/>
      </dsp:txXfrm>
    </dsp:sp>
    <dsp:sp modelId="{B4ADA4B4-88D1-4E91-B697-99A2AB754C01}">
      <dsp:nvSpPr>
        <dsp:cNvPr id="0" name=""/>
        <dsp:cNvSpPr/>
      </dsp:nvSpPr>
      <dsp:spPr>
        <a:xfrm>
          <a:off x="6566062" y="2476553"/>
          <a:ext cx="2643292" cy="13216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GOLDIE KING</a:t>
          </a:r>
          <a:br>
            <a:rPr lang="en-US" sz="2400" kern="1200" dirty="0"/>
          </a:br>
          <a:r>
            <a:rPr lang="en-US" sz="2400" kern="1200" dirty="0"/>
            <a:t>Executive Assistant</a:t>
          </a:r>
        </a:p>
      </dsp:txBody>
      <dsp:txXfrm>
        <a:off x="6566062" y="2476553"/>
        <a:ext cx="2643292" cy="13216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C06F43E-A362-5F42-8DDF-DA264A7EB60C}" type="datetimeFigureOut">
              <a:rPr lang="en-US" smtClean="0"/>
              <a:t>9/25/2023</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84B6503-91FF-2244-BDA7-1435BE62BA3C}" type="slidenum">
              <a:rPr lang="en-US" smtClean="0"/>
              <a:t>‹#›</a:t>
            </a:fld>
            <a:endParaRPr lang="en-US"/>
          </a:p>
        </p:txBody>
      </p:sp>
    </p:spTree>
    <p:extLst>
      <p:ext uri="{BB962C8B-B14F-4D97-AF65-F5344CB8AC3E}">
        <p14:creationId xmlns:p14="http://schemas.microsoft.com/office/powerpoint/2010/main" val="376707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4B6503-91FF-2244-BDA7-1435BE62BA3C}" type="slidenum">
              <a:rPr lang="en-US" smtClean="0"/>
              <a:t>1</a:t>
            </a:fld>
            <a:endParaRPr lang="en-US"/>
          </a:p>
        </p:txBody>
      </p:sp>
    </p:spTree>
    <p:extLst>
      <p:ext uri="{BB962C8B-B14F-4D97-AF65-F5344CB8AC3E}">
        <p14:creationId xmlns:p14="http://schemas.microsoft.com/office/powerpoint/2010/main" val="111454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10</a:t>
            </a:fld>
            <a:endParaRPr lang="en-US"/>
          </a:p>
        </p:txBody>
      </p:sp>
    </p:spTree>
    <p:extLst>
      <p:ext uri="{BB962C8B-B14F-4D97-AF65-F5344CB8AC3E}">
        <p14:creationId xmlns:p14="http://schemas.microsoft.com/office/powerpoint/2010/main" val="30152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14</a:t>
            </a:fld>
            <a:endParaRPr lang="en-US"/>
          </a:p>
        </p:txBody>
      </p:sp>
    </p:spTree>
    <p:extLst>
      <p:ext uri="{BB962C8B-B14F-4D97-AF65-F5344CB8AC3E}">
        <p14:creationId xmlns:p14="http://schemas.microsoft.com/office/powerpoint/2010/main" val="125909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16</a:t>
            </a:fld>
            <a:endParaRPr lang="en-US"/>
          </a:p>
        </p:txBody>
      </p:sp>
    </p:spTree>
    <p:extLst>
      <p:ext uri="{BB962C8B-B14F-4D97-AF65-F5344CB8AC3E}">
        <p14:creationId xmlns:p14="http://schemas.microsoft.com/office/powerpoint/2010/main" val="440420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2BDF93-A73C-054A-BDDC-D58B016B75C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 y="794"/>
            <a:ext cx="20104100" cy="11308556"/>
          </a:xfrm>
          <a:prstGeom prst="rect">
            <a:avLst/>
          </a:prstGeom>
        </p:spPr>
      </p:pic>
      <p:pic>
        <p:nvPicPr>
          <p:cNvPr id="41" name="Picture 40" descr="White UF/IFAS logo on orange box.">
            <a:extLst>
              <a:ext uri="{FF2B5EF4-FFF2-40B4-BE49-F238E27FC236}">
                <a16:creationId xmlns:a16="http://schemas.microsoft.com/office/drawing/2014/main" id="{17EC91CA-1F5A-AF02-7A6C-9BD93AFE10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129" y="4799014"/>
            <a:ext cx="3249302" cy="1393475"/>
          </a:xfrm>
          <a:prstGeom prst="rect">
            <a:avLst/>
          </a:prstGeom>
        </p:spPr>
      </p:pic>
      <p:sp>
        <p:nvSpPr>
          <p:cNvPr id="30" name="Text Placeholder 29">
            <a:extLst>
              <a:ext uri="{FF2B5EF4-FFF2-40B4-BE49-F238E27FC236}">
                <a16:creationId xmlns:a16="http://schemas.microsoft.com/office/drawing/2014/main" id="{E564CB33-2CE7-A8A2-4906-20C88AA1D046}"/>
              </a:ext>
            </a:extLst>
          </p:cNvPr>
          <p:cNvSpPr>
            <a:spLocks noGrp="1"/>
          </p:cNvSpPr>
          <p:nvPr>
            <p:ph type="body" sz="quarter" idx="11" hasCustomPrompt="1"/>
          </p:nvPr>
        </p:nvSpPr>
        <p:spPr>
          <a:xfrm>
            <a:off x="4083117" y="2435152"/>
            <a:ext cx="1905000" cy="307777"/>
          </a:xfrm>
        </p:spPr>
        <p:txBody>
          <a:bodyPr/>
          <a:lstStyle>
            <a:lvl1pPr>
              <a:defRPr sz="2000" i="1" spc="600">
                <a:latin typeface="Franklin Gothic Medium" panose="020B0603020102020204" pitchFamily="34" charset="0"/>
              </a:defRPr>
            </a:lvl1pPr>
          </a:lstStyle>
          <a:p>
            <a:pPr lvl="0"/>
            <a:r>
              <a:rPr lang="en-US" dirty="0"/>
              <a:t>MONTH DD</a:t>
            </a:r>
          </a:p>
        </p:txBody>
      </p:sp>
      <p:cxnSp>
        <p:nvCxnSpPr>
          <p:cNvPr id="11" name="Straight Connector 10">
            <a:extLst>
              <a:ext uri="{FF2B5EF4-FFF2-40B4-BE49-F238E27FC236}">
                <a16:creationId xmlns:a16="http://schemas.microsoft.com/office/drawing/2014/main" id="{FD19A390-7A09-7DBF-A978-9EEF071214FF}"/>
              </a:ext>
              <a:ext uri="{C183D7F6-B498-43B3-948B-1728B52AA6E4}">
                <adec:decorative xmlns:adec="http://schemas.microsoft.com/office/drawing/2017/decorative" val="1"/>
              </a:ext>
            </a:extLst>
          </p:cNvPr>
          <p:cNvCxnSpPr/>
          <p:nvPr userDrawn="1"/>
        </p:nvCxnSpPr>
        <p:spPr>
          <a:xfrm>
            <a:off x="6013450" y="2597194"/>
            <a:ext cx="2743200" cy="0"/>
          </a:xfrm>
          <a:prstGeom prst="line">
            <a:avLst/>
          </a:prstGeom>
          <a:ln>
            <a:solidFill>
              <a:srgbClr val="F26A36"/>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CBFEBFF3-7326-2CFF-DC9F-3560A55CFD54}"/>
              </a:ext>
            </a:extLst>
          </p:cNvPr>
          <p:cNvSpPr>
            <a:spLocks noGrp="1"/>
          </p:cNvSpPr>
          <p:nvPr>
            <p:ph type="body" sz="quarter" idx="12" hasCustomPrompt="1"/>
          </p:nvPr>
        </p:nvSpPr>
        <p:spPr>
          <a:xfrm>
            <a:off x="9021452" y="2444604"/>
            <a:ext cx="1066800" cy="307777"/>
          </a:xfrm>
        </p:spPr>
        <p:txBody>
          <a:bodyPr/>
          <a:lstStyle>
            <a:lvl1pPr>
              <a:defRPr sz="2000" i="1" spc="600">
                <a:latin typeface="Franklin Gothic Medium" panose="020B0603020102020204" pitchFamily="34" charset="0"/>
              </a:defRPr>
            </a:lvl1pPr>
          </a:lstStyle>
          <a:p>
            <a:pPr lvl="0"/>
            <a:r>
              <a:rPr lang="en-US" dirty="0"/>
              <a:t>YEAR</a:t>
            </a:r>
          </a:p>
        </p:txBody>
      </p:sp>
      <p:sp>
        <p:nvSpPr>
          <p:cNvPr id="33" name="Text Placeholder 29">
            <a:extLst>
              <a:ext uri="{FF2B5EF4-FFF2-40B4-BE49-F238E27FC236}">
                <a16:creationId xmlns:a16="http://schemas.microsoft.com/office/drawing/2014/main" id="{AECBFDEC-6EC7-BE76-399C-59BE302E39BB}"/>
              </a:ext>
            </a:extLst>
          </p:cNvPr>
          <p:cNvSpPr>
            <a:spLocks noGrp="1"/>
          </p:cNvSpPr>
          <p:nvPr>
            <p:ph type="body" sz="quarter" idx="13" hasCustomPrompt="1"/>
          </p:nvPr>
        </p:nvSpPr>
        <p:spPr>
          <a:xfrm>
            <a:off x="14736452" y="2444604"/>
            <a:ext cx="3621398" cy="307777"/>
          </a:xfrm>
        </p:spPr>
        <p:txBody>
          <a:bodyPr/>
          <a:lstStyle>
            <a:lvl1pPr>
              <a:defRPr sz="2000" i="1" spc="600">
                <a:latin typeface="Franklin Gothic Medium" panose="020B0603020102020204" pitchFamily="34" charset="0"/>
              </a:defRPr>
            </a:lvl1pPr>
          </a:lstStyle>
          <a:p>
            <a:pPr lvl="0"/>
            <a:r>
              <a:rPr lang="en-US" dirty="0"/>
              <a:t>PRESENTER NAME</a:t>
            </a:r>
          </a:p>
        </p:txBody>
      </p:sp>
      <p:sp>
        <p:nvSpPr>
          <p:cNvPr id="37" name="Text Placeholder 36">
            <a:extLst>
              <a:ext uri="{FF2B5EF4-FFF2-40B4-BE49-F238E27FC236}">
                <a16:creationId xmlns:a16="http://schemas.microsoft.com/office/drawing/2014/main" id="{FDE92D34-2EFA-E25F-F591-8DCAD3AD7811}"/>
              </a:ext>
            </a:extLst>
          </p:cNvPr>
          <p:cNvSpPr>
            <a:spLocks noGrp="1"/>
          </p:cNvSpPr>
          <p:nvPr>
            <p:ph type="body" sz="quarter" idx="15" hasCustomPrompt="1"/>
          </p:nvPr>
        </p:nvSpPr>
        <p:spPr>
          <a:xfrm>
            <a:off x="5035617" y="4440010"/>
            <a:ext cx="13412388" cy="1290862"/>
          </a:xfrm>
        </p:spPr>
        <p:txBody>
          <a:bodyPr/>
          <a:lstStyle>
            <a:lvl1pPr>
              <a:defRPr sz="9600" b="1" i="0" spc="600">
                <a:latin typeface="Franklin Gothic Heavy" panose="020B0603020102020204" pitchFamily="34" charset="0"/>
              </a:defRPr>
            </a:lvl1pPr>
          </a:lstStyle>
          <a:p>
            <a:pPr lvl="0"/>
            <a:r>
              <a:rPr lang="en-US" dirty="0"/>
              <a:t>MAIN TITLE</a:t>
            </a:r>
          </a:p>
        </p:txBody>
      </p:sp>
      <p:sp>
        <p:nvSpPr>
          <p:cNvPr id="39" name="Text Placeholder 36">
            <a:extLst>
              <a:ext uri="{FF2B5EF4-FFF2-40B4-BE49-F238E27FC236}">
                <a16:creationId xmlns:a16="http://schemas.microsoft.com/office/drawing/2014/main" id="{DDE1F681-71B3-0383-7E35-9EE20143DAAE}"/>
              </a:ext>
            </a:extLst>
          </p:cNvPr>
          <p:cNvSpPr>
            <a:spLocks noGrp="1"/>
          </p:cNvSpPr>
          <p:nvPr>
            <p:ph type="body" sz="quarter" idx="16" hasCustomPrompt="1"/>
          </p:nvPr>
        </p:nvSpPr>
        <p:spPr>
          <a:xfrm>
            <a:off x="5035616" y="5495752"/>
            <a:ext cx="13412389" cy="1262638"/>
          </a:xfrm>
        </p:spPr>
        <p:txBody>
          <a:bodyPr/>
          <a:lstStyle>
            <a:lvl1pPr>
              <a:defRPr sz="9600" b="1" i="0" spc="600">
                <a:latin typeface="Franklin Gothic Heavy" panose="020B0603020102020204" pitchFamily="34" charset="0"/>
              </a:defRPr>
            </a:lvl1pPr>
          </a:lstStyle>
          <a:p>
            <a:pPr lvl="0"/>
            <a:r>
              <a:rPr lang="en-US" dirty="0"/>
              <a:t>SECOND LINE</a:t>
            </a:r>
          </a:p>
        </p:txBody>
      </p:sp>
      <p:sp>
        <p:nvSpPr>
          <p:cNvPr id="35" name="Text Placeholder 34">
            <a:extLst>
              <a:ext uri="{FF2B5EF4-FFF2-40B4-BE49-F238E27FC236}">
                <a16:creationId xmlns:a16="http://schemas.microsoft.com/office/drawing/2014/main" id="{2BB37E59-4869-21B8-3FF0-7F137AA4C11A}"/>
              </a:ext>
            </a:extLst>
          </p:cNvPr>
          <p:cNvSpPr>
            <a:spLocks noGrp="1"/>
          </p:cNvSpPr>
          <p:nvPr>
            <p:ph type="body" sz="quarter" idx="14" hasCustomPrompt="1"/>
          </p:nvPr>
        </p:nvSpPr>
        <p:spPr>
          <a:xfrm>
            <a:off x="5054667" y="7093166"/>
            <a:ext cx="9792977" cy="615553"/>
          </a:xfrm>
        </p:spPr>
        <p:txBody>
          <a:bodyPr/>
          <a:lstStyle>
            <a:lvl1pPr>
              <a:defRPr sz="2000" i="1" spc="600">
                <a:solidFill>
                  <a:schemeClr val="bg1"/>
                </a:solidFill>
                <a:latin typeface="Franklin Gothic Medium" panose="020B0603020102020204" pitchFamily="34" charset="0"/>
              </a:defRPr>
            </a:lvl1pPr>
          </a:lstStyle>
          <a:p>
            <a:pPr lvl="0"/>
            <a:r>
              <a:rPr lang="en-US" dirty="0"/>
              <a:t>SUBTITLE OR FURTHER DESCRIPTION, AS NECESSARY – CAN BE MULTIPLE LINES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pic>
        <p:nvPicPr>
          <p:cNvPr id="7" name="object 7">
            <a:extLst>
              <a:ext uri="{FF2B5EF4-FFF2-40B4-BE49-F238E27FC236}">
                <a16:creationId xmlns:a16="http://schemas.microsoft.com/office/drawing/2014/main" id="{F2769902-69A7-A205-E74A-753A1D6EF551}"/>
              </a:ext>
              <a:ext uri="{C183D7F6-B498-43B3-948B-1728B52AA6E4}">
                <adec:decorative xmlns:adec="http://schemas.microsoft.com/office/drawing/2017/decorative" val="1"/>
              </a:ext>
            </a:extLst>
          </p:cNvPr>
          <p:cNvPicPr/>
          <p:nvPr userDrawn="1"/>
        </p:nvPicPr>
        <p:blipFill>
          <a:blip r:embed="rId2" cstate="print"/>
          <a:stretch>
            <a:fillRect/>
          </a:stretch>
        </p:blipFill>
        <p:spPr>
          <a:xfrm>
            <a:off x="0" y="0"/>
            <a:ext cx="20104099" cy="523544"/>
          </a:xfrm>
          <a:prstGeom prst="rect">
            <a:avLst/>
          </a:prstGeom>
        </p:spPr>
      </p:pic>
      <p:sp>
        <p:nvSpPr>
          <p:cNvPr id="8" name="object 8">
            <a:extLst>
              <a:ext uri="{FF2B5EF4-FFF2-40B4-BE49-F238E27FC236}">
                <a16:creationId xmlns:a16="http://schemas.microsoft.com/office/drawing/2014/main" id="{60D13CAA-269E-BCA0-89F7-DE68189ABD9B}"/>
              </a:ext>
              <a:ext uri="{C183D7F6-B498-43B3-948B-1728B52AA6E4}">
                <adec:decorative xmlns:adec="http://schemas.microsoft.com/office/drawing/2017/decorative" val="1"/>
              </a:ext>
            </a:extLst>
          </p:cNvPr>
          <p:cNvSpPr txBox="1">
            <a:spLocks noGrp="1"/>
          </p:cNvSpPr>
          <p:nvPr>
            <p:ph type="sldNum" sz="quarter" idx="4294967295"/>
          </p:nvPr>
        </p:nvSpPr>
        <p:spPr>
          <a:xfrm>
            <a:off x="19477414" y="10754993"/>
            <a:ext cx="361950" cy="725198"/>
          </a:xfrm>
          <a:prstGeom prst="rect">
            <a:avLst/>
          </a:prstGeom>
        </p:spPr>
        <p:txBody>
          <a:bodyPr vert="horz" wrap="square" lIns="0" tIns="55244" rIns="0" bIns="0" rtlCol="0">
            <a:spAutoFit/>
          </a:bodyPr>
          <a:lstStyle>
            <a:lvl1pPr>
              <a:defRPr>
                <a:solidFill>
                  <a:srgbClr val="0021A5"/>
                </a:solidFill>
              </a:defRPr>
            </a:lvl1pPr>
          </a:lstStyle>
          <a:p>
            <a:pPr marL="38100">
              <a:spcBef>
                <a:spcPts val="434"/>
              </a:spcBef>
            </a:pPr>
            <a:fld id="{81D60167-4931-47E6-BA6A-407CBD079E47}" type="slidenum">
              <a:rPr lang="en-US" spc="20" smtClean="0"/>
              <a:pPr marL="38100">
                <a:spcBef>
                  <a:spcPts val="434"/>
                </a:spcBef>
              </a:pPr>
              <a:t>‹#›</a:t>
            </a:fld>
            <a:endParaRPr lang="en-US" spc="20" dirty="0"/>
          </a:p>
        </p:txBody>
      </p:sp>
      <p:sp>
        <p:nvSpPr>
          <p:cNvPr id="10" name="Text Placeholder 16">
            <a:extLst>
              <a:ext uri="{FF2B5EF4-FFF2-40B4-BE49-F238E27FC236}">
                <a16:creationId xmlns:a16="http://schemas.microsoft.com/office/drawing/2014/main" id="{055BAE11-342B-DD81-5BFF-A075E2E51072}"/>
              </a:ext>
            </a:extLst>
          </p:cNvPr>
          <p:cNvSpPr>
            <a:spLocks noGrp="1"/>
          </p:cNvSpPr>
          <p:nvPr>
            <p:ph type="body" sz="quarter" idx="11" hasCustomPrompt="1"/>
          </p:nvPr>
        </p:nvSpPr>
        <p:spPr>
          <a:xfrm>
            <a:off x="929679" y="3216275"/>
            <a:ext cx="6381748" cy="761747"/>
          </a:xfrm>
        </p:spPr>
        <p:txBody>
          <a:bodyPr/>
          <a:lstStyle>
            <a:lvl1pPr>
              <a:defRPr b="1" i="0">
                <a:solidFill>
                  <a:srgbClr val="FA4616"/>
                </a:solidFill>
                <a:latin typeface="Franklin Gothic Demi" panose="020B0603020102020204" pitchFamily="34" charset="0"/>
              </a:defRPr>
            </a:lvl1pPr>
          </a:lstStyle>
          <a:p>
            <a:pPr lvl="0"/>
            <a:r>
              <a:rPr lang="en-US" dirty="0"/>
              <a:t>Section Header Here</a:t>
            </a:r>
          </a:p>
        </p:txBody>
      </p:sp>
      <p:sp>
        <p:nvSpPr>
          <p:cNvPr id="11" name="Text Placeholder 18">
            <a:extLst>
              <a:ext uri="{FF2B5EF4-FFF2-40B4-BE49-F238E27FC236}">
                <a16:creationId xmlns:a16="http://schemas.microsoft.com/office/drawing/2014/main" id="{576F17F3-E407-DE1F-EBE7-EDBF241BD1C9}"/>
              </a:ext>
            </a:extLst>
          </p:cNvPr>
          <p:cNvSpPr>
            <a:spLocks noGrp="1"/>
          </p:cNvSpPr>
          <p:nvPr>
            <p:ph type="body" sz="quarter" idx="12"/>
          </p:nvPr>
        </p:nvSpPr>
        <p:spPr>
          <a:xfrm>
            <a:off x="908050" y="4338881"/>
            <a:ext cx="8458200" cy="615553"/>
          </a:xfrm>
        </p:spPr>
        <p:txBody>
          <a:bodyPr/>
          <a:lstStyle>
            <a:lvl1pPr>
              <a:defRPr sz="4000" b="0" i="0">
                <a:solidFill>
                  <a:schemeClr val="tx1"/>
                </a:solidFill>
                <a:latin typeface="Franklin Gothic Book" panose="020B0503020102020204" pitchFamily="34" charset="0"/>
              </a:defRPr>
            </a:lvl1pPr>
          </a:lstStyle>
          <a:p>
            <a:pPr lvl="0"/>
            <a:r>
              <a:rPr lang="en-US"/>
              <a:t>Click to edit Master text styles</a:t>
            </a:r>
          </a:p>
        </p:txBody>
      </p:sp>
      <p:sp>
        <p:nvSpPr>
          <p:cNvPr id="16" name="Text Placeholder 18">
            <a:extLst>
              <a:ext uri="{FF2B5EF4-FFF2-40B4-BE49-F238E27FC236}">
                <a16:creationId xmlns:a16="http://schemas.microsoft.com/office/drawing/2014/main" id="{2F31238E-B551-B50A-94A2-A99B9C627B10}"/>
              </a:ext>
            </a:extLst>
          </p:cNvPr>
          <p:cNvSpPr>
            <a:spLocks noGrp="1"/>
          </p:cNvSpPr>
          <p:nvPr>
            <p:ph type="body" sz="quarter" idx="16"/>
          </p:nvPr>
        </p:nvSpPr>
        <p:spPr>
          <a:xfrm>
            <a:off x="10536793" y="4338881"/>
            <a:ext cx="8458200" cy="615553"/>
          </a:xfrm>
        </p:spPr>
        <p:txBody>
          <a:bodyPr/>
          <a:lstStyle>
            <a:lvl1pPr>
              <a:defRPr sz="4000" b="0" i="0">
                <a:solidFill>
                  <a:schemeClr val="tx1"/>
                </a:solidFill>
                <a:latin typeface="Franklin Gothic Book" panose="020B0503020102020204" pitchFamily="34" charset="0"/>
              </a:defRPr>
            </a:lvl1pPr>
          </a:lstStyle>
          <a:p>
            <a:pPr lvl="0"/>
            <a:r>
              <a:rPr lang="en-US"/>
              <a:t>Click to edit Master text styles</a:t>
            </a:r>
          </a:p>
        </p:txBody>
      </p:sp>
      <p:sp>
        <p:nvSpPr>
          <p:cNvPr id="2" name="Text Placeholder 2">
            <a:extLst>
              <a:ext uri="{FF2B5EF4-FFF2-40B4-BE49-F238E27FC236}">
                <a16:creationId xmlns:a16="http://schemas.microsoft.com/office/drawing/2014/main" id="{F2496C8D-6B1C-34E1-A15F-2DB992064EB5}"/>
              </a:ext>
            </a:extLst>
          </p:cNvPr>
          <p:cNvSpPr>
            <a:spLocks noGrp="1"/>
          </p:cNvSpPr>
          <p:nvPr>
            <p:ph type="body" sz="quarter" idx="17" hasCustomPrompt="1"/>
          </p:nvPr>
        </p:nvSpPr>
        <p:spPr>
          <a:xfrm>
            <a:off x="908050" y="958850"/>
            <a:ext cx="7924800" cy="1538883"/>
          </a:xfrm>
        </p:spPr>
        <p:txBody>
          <a:bodyPr/>
          <a:lstStyle>
            <a:lvl1pPr>
              <a:defRPr sz="5000" spc="300">
                <a:solidFill>
                  <a:srgbClr val="0021A5"/>
                </a:solidFill>
                <a:latin typeface="Franklin Gothic Medium" panose="020B0603020102020204" pitchFamily="34" charset="0"/>
              </a:defRPr>
            </a:lvl1pPr>
          </a:lstStyle>
          <a:p>
            <a:pPr lvl="0"/>
            <a:r>
              <a:rPr lang="en-US" dirty="0"/>
              <a:t>SLIDE TILE </a:t>
            </a:r>
          </a:p>
          <a:p>
            <a:pPr lvl="0"/>
            <a:r>
              <a:rPr lang="en-US" dirty="0"/>
              <a:t>LINE TWO</a:t>
            </a:r>
          </a:p>
        </p:txBody>
      </p:sp>
    </p:spTree>
    <p:extLst>
      <p:ext uri="{BB962C8B-B14F-4D97-AF65-F5344CB8AC3E}">
        <p14:creationId xmlns:p14="http://schemas.microsoft.com/office/powerpoint/2010/main" val="120673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pic>
        <p:nvPicPr>
          <p:cNvPr id="6" name="object 7">
            <a:extLst>
              <a:ext uri="{FF2B5EF4-FFF2-40B4-BE49-F238E27FC236}">
                <a16:creationId xmlns:a16="http://schemas.microsoft.com/office/drawing/2014/main" id="{7466F7D4-9D54-E713-0EC7-FF9F961CF5BD}"/>
              </a:ext>
              <a:ext uri="{C183D7F6-B498-43B3-948B-1728B52AA6E4}">
                <adec:decorative xmlns:adec="http://schemas.microsoft.com/office/drawing/2017/decorative" val="1"/>
              </a:ext>
            </a:extLst>
          </p:cNvPr>
          <p:cNvPicPr/>
          <p:nvPr userDrawn="1"/>
        </p:nvPicPr>
        <p:blipFill>
          <a:blip r:embed="rId2" cstate="print"/>
          <a:stretch>
            <a:fillRect/>
          </a:stretch>
        </p:blipFill>
        <p:spPr>
          <a:xfrm>
            <a:off x="0" y="0"/>
            <a:ext cx="20104099" cy="523544"/>
          </a:xfrm>
          <a:prstGeom prst="rect">
            <a:avLst/>
          </a:prstGeom>
        </p:spPr>
      </p:pic>
      <p:sp>
        <p:nvSpPr>
          <p:cNvPr id="7" name="object 8">
            <a:extLst>
              <a:ext uri="{FF2B5EF4-FFF2-40B4-BE49-F238E27FC236}">
                <a16:creationId xmlns:a16="http://schemas.microsoft.com/office/drawing/2014/main" id="{949791A2-AE9B-E108-41B3-DBB3E59C281C}"/>
              </a:ext>
              <a:ext uri="{C183D7F6-B498-43B3-948B-1728B52AA6E4}">
                <adec:decorative xmlns:adec="http://schemas.microsoft.com/office/drawing/2017/decorative" val="1"/>
              </a:ext>
            </a:extLst>
          </p:cNvPr>
          <p:cNvSpPr txBox="1">
            <a:spLocks noGrp="1"/>
          </p:cNvSpPr>
          <p:nvPr>
            <p:ph type="sldNum" sz="quarter" idx="4294967295"/>
          </p:nvPr>
        </p:nvSpPr>
        <p:spPr>
          <a:xfrm>
            <a:off x="19477414" y="10754993"/>
            <a:ext cx="361950" cy="725198"/>
          </a:xfrm>
          <a:prstGeom prst="rect">
            <a:avLst/>
          </a:prstGeom>
        </p:spPr>
        <p:txBody>
          <a:bodyPr vert="horz" wrap="square" lIns="0" tIns="55244" rIns="0" bIns="0" rtlCol="0">
            <a:spAutoFit/>
          </a:bodyPr>
          <a:lstStyle>
            <a:lvl1pPr>
              <a:defRPr>
                <a:solidFill>
                  <a:srgbClr val="0021A5"/>
                </a:solidFill>
              </a:defRPr>
            </a:lvl1pPr>
          </a:lstStyle>
          <a:p>
            <a:pPr marL="38100">
              <a:spcBef>
                <a:spcPts val="434"/>
              </a:spcBef>
            </a:pPr>
            <a:fld id="{81D60167-4931-47E6-BA6A-407CBD079E47}" type="slidenum">
              <a:rPr lang="en-US" spc="20" smtClean="0"/>
              <a:pPr marL="38100">
                <a:spcBef>
                  <a:spcPts val="434"/>
                </a:spcBef>
              </a:pPr>
              <a:t>‹#›</a:t>
            </a:fld>
            <a:endParaRPr lang="en-US" spc="20" dirty="0"/>
          </a:p>
        </p:txBody>
      </p:sp>
      <p:sp>
        <p:nvSpPr>
          <p:cNvPr id="9" name="Text Placeholder 16">
            <a:extLst>
              <a:ext uri="{FF2B5EF4-FFF2-40B4-BE49-F238E27FC236}">
                <a16:creationId xmlns:a16="http://schemas.microsoft.com/office/drawing/2014/main" id="{73F575DB-8229-832C-4E57-77C105732732}"/>
              </a:ext>
            </a:extLst>
          </p:cNvPr>
          <p:cNvSpPr>
            <a:spLocks noGrp="1"/>
          </p:cNvSpPr>
          <p:nvPr>
            <p:ph type="body" sz="quarter" idx="11" hasCustomPrompt="1"/>
          </p:nvPr>
        </p:nvSpPr>
        <p:spPr>
          <a:xfrm>
            <a:off x="929679" y="3216275"/>
            <a:ext cx="6381748" cy="761747"/>
          </a:xfrm>
        </p:spPr>
        <p:txBody>
          <a:bodyPr/>
          <a:lstStyle>
            <a:lvl1pPr>
              <a:defRPr b="1" i="0">
                <a:solidFill>
                  <a:srgbClr val="FA4616"/>
                </a:solidFill>
                <a:latin typeface="Franklin Gothic Demi" panose="020B0603020102020204" pitchFamily="34" charset="0"/>
              </a:defRPr>
            </a:lvl1pPr>
          </a:lstStyle>
          <a:p>
            <a:pPr lvl="0"/>
            <a:r>
              <a:rPr lang="en-US" dirty="0"/>
              <a:t>Section Header Here</a:t>
            </a:r>
          </a:p>
        </p:txBody>
      </p:sp>
      <p:sp>
        <p:nvSpPr>
          <p:cNvPr id="10" name="Text Placeholder 18">
            <a:extLst>
              <a:ext uri="{FF2B5EF4-FFF2-40B4-BE49-F238E27FC236}">
                <a16:creationId xmlns:a16="http://schemas.microsoft.com/office/drawing/2014/main" id="{0F018507-E09A-CED0-0C66-8E4EF471B0CC}"/>
              </a:ext>
            </a:extLst>
          </p:cNvPr>
          <p:cNvSpPr>
            <a:spLocks noGrp="1"/>
          </p:cNvSpPr>
          <p:nvPr>
            <p:ph type="body" sz="quarter" idx="12"/>
          </p:nvPr>
        </p:nvSpPr>
        <p:spPr>
          <a:xfrm>
            <a:off x="908050" y="4338881"/>
            <a:ext cx="8458200" cy="615553"/>
          </a:xfrm>
        </p:spPr>
        <p:txBody>
          <a:bodyPr/>
          <a:lstStyle>
            <a:lvl1pPr marL="571500" indent="-571500">
              <a:buFont typeface="Arial" panose="020B0604020202020204" pitchFamily="34" charset="0"/>
              <a:buChar char="•"/>
              <a:defRPr sz="4000" b="0" i="0">
                <a:solidFill>
                  <a:schemeClr val="tx1"/>
                </a:solidFill>
                <a:latin typeface="Franklin Gothic Book" panose="020B0503020102020204" pitchFamily="34" charset="0"/>
              </a:defRPr>
            </a:lvl1pPr>
          </a:lstStyle>
          <a:p>
            <a:pPr lvl="0"/>
            <a:r>
              <a:rPr lang="en-US"/>
              <a:t>Click to edit Master text styles</a:t>
            </a:r>
          </a:p>
        </p:txBody>
      </p:sp>
      <p:sp>
        <p:nvSpPr>
          <p:cNvPr id="11" name="Text Placeholder 18">
            <a:extLst>
              <a:ext uri="{FF2B5EF4-FFF2-40B4-BE49-F238E27FC236}">
                <a16:creationId xmlns:a16="http://schemas.microsoft.com/office/drawing/2014/main" id="{66F36521-5EBB-643F-37D3-61291D523951}"/>
              </a:ext>
            </a:extLst>
          </p:cNvPr>
          <p:cNvSpPr>
            <a:spLocks noGrp="1"/>
          </p:cNvSpPr>
          <p:nvPr>
            <p:ph type="body" sz="quarter" idx="16"/>
          </p:nvPr>
        </p:nvSpPr>
        <p:spPr>
          <a:xfrm>
            <a:off x="10536793" y="4338881"/>
            <a:ext cx="8458200" cy="615553"/>
          </a:xfrm>
        </p:spPr>
        <p:txBody>
          <a:bodyPr/>
          <a:lstStyle>
            <a:lvl1pPr marL="571500" indent="-571500">
              <a:buFont typeface="Arial" panose="020B0604020202020204" pitchFamily="34" charset="0"/>
              <a:buChar char="•"/>
              <a:defRPr sz="4000" b="0" i="0">
                <a:solidFill>
                  <a:schemeClr val="tx1"/>
                </a:solidFill>
                <a:latin typeface="Franklin Gothic Book" panose="020B0503020102020204" pitchFamily="34" charset="0"/>
              </a:defRPr>
            </a:lvl1pPr>
          </a:lstStyle>
          <a:p>
            <a:pPr lvl="0"/>
            <a:r>
              <a:rPr lang="en-US"/>
              <a:t>Click to edit Master text styles</a:t>
            </a:r>
          </a:p>
        </p:txBody>
      </p:sp>
      <p:sp>
        <p:nvSpPr>
          <p:cNvPr id="2" name="Text Placeholder 2">
            <a:extLst>
              <a:ext uri="{FF2B5EF4-FFF2-40B4-BE49-F238E27FC236}">
                <a16:creationId xmlns:a16="http://schemas.microsoft.com/office/drawing/2014/main" id="{288DBDA7-E430-5E2B-58AE-6A6D8959A299}"/>
              </a:ext>
            </a:extLst>
          </p:cNvPr>
          <p:cNvSpPr>
            <a:spLocks noGrp="1"/>
          </p:cNvSpPr>
          <p:nvPr>
            <p:ph type="body" sz="quarter" idx="17" hasCustomPrompt="1"/>
          </p:nvPr>
        </p:nvSpPr>
        <p:spPr>
          <a:xfrm>
            <a:off x="908050" y="958850"/>
            <a:ext cx="7924800" cy="1538883"/>
          </a:xfrm>
        </p:spPr>
        <p:txBody>
          <a:bodyPr/>
          <a:lstStyle>
            <a:lvl1pPr>
              <a:defRPr sz="5000" spc="300">
                <a:solidFill>
                  <a:srgbClr val="0021A5"/>
                </a:solidFill>
                <a:latin typeface="Franklin Gothic Medium" panose="020B0603020102020204" pitchFamily="34" charset="0"/>
              </a:defRPr>
            </a:lvl1pPr>
          </a:lstStyle>
          <a:p>
            <a:pPr lvl="0"/>
            <a:r>
              <a:rPr lang="en-US" dirty="0"/>
              <a:t>SLIDE TILE </a:t>
            </a:r>
          </a:p>
          <a:p>
            <a:pPr lvl="0"/>
            <a:r>
              <a:rPr lang="en-US" dirty="0"/>
              <a:t>LINE TWO</a:t>
            </a:r>
          </a:p>
        </p:txBody>
      </p:sp>
    </p:spTree>
    <p:extLst>
      <p:ext uri="{BB962C8B-B14F-4D97-AF65-F5344CB8AC3E}">
        <p14:creationId xmlns:p14="http://schemas.microsoft.com/office/powerpoint/2010/main" val="135582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898" y="1005276"/>
            <a:ext cx="14175547" cy="2178097"/>
          </a:xfrm>
          <a:prstGeom prst="rect">
            <a:avLst/>
          </a:prstGeom>
        </p:spPr>
        <p:txBody>
          <a:bodyPr>
            <a:normAutofit/>
          </a:bodyPr>
          <a:lstStyle>
            <a:lvl1pPr>
              <a:defRPr sz="4453"/>
            </a:lvl1pPr>
          </a:lstStyle>
          <a:p>
            <a:r>
              <a:rPr lang="en-US"/>
              <a:t>Click to edit Master title style</a:t>
            </a:r>
            <a:endParaRPr lang="en-US" dirty="0"/>
          </a:p>
        </p:txBody>
      </p:sp>
      <p:sp>
        <p:nvSpPr>
          <p:cNvPr id="3" name="Content Placeholder 2"/>
          <p:cNvSpPr>
            <a:spLocks noGrp="1"/>
          </p:cNvSpPr>
          <p:nvPr>
            <p:ph idx="1"/>
          </p:nvPr>
        </p:nvSpPr>
        <p:spPr>
          <a:xfrm>
            <a:off x="1116898" y="3562974"/>
            <a:ext cx="14175547" cy="2631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F97B41-8073-347B-A12D-D1ECEB04552A}"/>
              </a:ext>
            </a:extLst>
          </p:cNvPr>
          <p:cNvSpPr>
            <a:spLocks noGrp="1"/>
          </p:cNvSpPr>
          <p:nvPr>
            <p:ph type="dt" sz="half" idx="10"/>
          </p:nvPr>
        </p:nvSpPr>
        <p:spPr>
          <a:xfrm>
            <a:off x="11880966" y="9963748"/>
            <a:ext cx="1504318" cy="276999"/>
          </a:xfrm>
          <a:prstGeom prst="rect">
            <a:avLst/>
          </a:prstGeom>
        </p:spPr>
        <p:txBody>
          <a:bodyPr/>
          <a:lstStyle>
            <a:lvl1pPr>
              <a:defRPr/>
            </a:lvl1pPr>
          </a:lstStyle>
          <a:p>
            <a:pPr>
              <a:defRPr/>
            </a:pPr>
            <a:fld id="{C26DF082-65E1-4A85-A0F3-48BBBB2BF4EE}" type="datetimeFigureOut">
              <a:rPr lang="en-US"/>
              <a:pPr>
                <a:defRPr/>
              </a:pPr>
              <a:t>9/25/2023</a:t>
            </a:fld>
            <a:endParaRPr lang="en-US" dirty="0"/>
          </a:p>
        </p:txBody>
      </p:sp>
      <p:sp>
        <p:nvSpPr>
          <p:cNvPr id="5" name="Footer Placeholder 4">
            <a:extLst>
              <a:ext uri="{FF2B5EF4-FFF2-40B4-BE49-F238E27FC236}">
                <a16:creationId xmlns:a16="http://schemas.microsoft.com/office/drawing/2014/main" id="{460D6D77-6965-BD23-406D-454F66D010A6}"/>
              </a:ext>
            </a:extLst>
          </p:cNvPr>
          <p:cNvSpPr>
            <a:spLocks noGrp="1"/>
          </p:cNvSpPr>
          <p:nvPr>
            <p:ph type="ftr" sz="quarter" idx="11"/>
          </p:nvPr>
        </p:nvSpPr>
        <p:spPr>
          <a:xfrm>
            <a:off x="1116896" y="9963748"/>
            <a:ext cx="10383629" cy="276999"/>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8F61D6-CA2B-858E-EFAE-94E86F9F4E55}"/>
              </a:ext>
            </a:extLst>
          </p:cNvPr>
          <p:cNvSpPr>
            <a:spLocks noGrp="1"/>
          </p:cNvSpPr>
          <p:nvPr>
            <p:ph type="sldNum" sz="quarter" idx="12"/>
          </p:nvPr>
        </p:nvSpPr>
        <p:spPr>
          <a:xfrm>
            <a:off x="14167110" y="9963748"/>
            <a:ext cx="1123875" cy="315471"/>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8FE0E70-B139-4788-BE7F-F910759B1338}" type="slidenum">
              <a:rPr lang="en-US" altLang="en-US"/>
              <a:pPr>
                <a:defRPr/>
              </a:pPr>
              <a:t>‹#›</a:t>
            </a:fld>
            <a:endParaRPr lang="en-US" altLang="en-US"/>
          </a:p>
        </p:txBody>
      </p:sp>
    </p:spTree>
    <p:extLst>
      <p:ext uri="{BB962C8B-B14F-4D97-AF65-F5344CB8AC3E}">
        <p14:creationId xmlns:p14="http://schemas.microsoft.com/office/powerpoint/2010/main" val="58777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2">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DFF4CDB4-ACC4-18FF-D143-30AF54D38EE1}"/>
              </a:ext>
              <a:ext uri="{C183D7F6-B498-43B3-948B-1728B52AA6E4}">
                <adec:decorative xmlns:adec="http://schemas.microsoft.com/office/drawing/2017/decorative" val="1"/>
              </a:ext>
            </a:extLst>
          </p:cNvPr>
          <p:cNvPicPr/>
          <p:nvPr userDrawn="1"/>
        </p:nvPicPr>
        <p:blipFill>
          <a:blip r:embed="rId2" cstate="print"/>
          <a:stretch>
            <a:fillRect/>
          </a:stretch>
        </p:blipFill>
        <p:spPr>
          <a:xfrm flipH="1">
            <a:off x="2" y="-1170"/>
            <a:ext cx="20104098" cy="11308555"/>
          </a:xfrm>
          <a:prstGeom prst="rect">
            <a:avLst/>
          </a:prstGeom>
        </p:spPr>
      </p:pic>
      <p:sp>
        <p:nvSpPr>
          <p:cNvPr id="11" name="object 11">
            <a:extLst>
              <a:ext uri="{FF2B5EF4-FFF2-40B4-BE49-F238E27FC236}">
                <a16:creationId xmlns:a16="http://schemas.microsoft.com/office/drawing/2014/main" id="{5833F433-371A-F10F-9182-122867831B20}"/>
              </a:ext>
              <a:ext uri="{C183D7F6-B498-43B3-948B-1728B52AA6E4}">
                <adec:decorative xmlns:adec="http://schemas.microsoft.com/office/drawing/2017/decorative" val="1"/>
              </a:ext>
            </a:extLst>
          </p:cNvPr>
          <p:cNvSpPr/>
          <p:nvPr userDrawn="1"/>
        </p:nvSpPr>
        <p:spPr>
          <a:xfrm>
            <a:off x="795787" y="6533832"/>
            <a:ext cx="6503034" cy="1591945"/>
          </a:xfrm>
          <a:custGeom>
            <a:avLst/>
            <a:gdLst/>
            <a:ahLst/>
            <a:cxnLst/>
            <a:rect l="l" t="t" r="r" b="b"/>
            <a:pathLst>
              <a:path w="6503034" h="1591945">
                <a:moveTo>
                  <a:pt x="795787" y="0"/>
                </a:moveTo>
                <a:lnTo>
                  <a:pt x="747309" y="1452"/>
                </a:lnTo>
                <a:lnTo>
                  <a:pt x="699600" y="5753"/>
                </a:lnTo>
                <a:lnTo>
                  <a:pt x="652742" y="12821"/>
                </a:lnTo>
                <a:lnTo>
                  <a:pt x="606819" y="22571"/>
                </a:lnTo>
                <a:lnTo>
                  <a:pt x="561913" y="34920"/>
                </a:lnTo>
                <a:lnTo>
                  <a:pt x="518109" y="49786"/>
                </a:lnTo>
                <a:lnTo>
                  <a:pt x="475490" y="67084"/>
                </a:lnTo>
                <a:lnTo>
                  <a:pt x="434137" y="86732"/>
                </a:lnTo>
                <a:lnTo>
                  <a:pt x="394136" y="108647"/>
                </a:lnTo>
                <a:lnTo>
                  <a:pt x="355569" y="132745"/>
                </a:lnTo>
                <a:lnTo>
                  <a:pt x="318519" y="158943"/>
                </a:lnTo>
                <a:lnTo>
                  <a:pt x="283070" y="187157"/>
                </a:lnTo>
                <a:lnTo>
                  <a:pt x="249304" y="217306"/>
                </a:lnTo>
                <a:lnTo>
                  <a:pt x="217306" y="249304"/>
                </a:lnTo>
                <a:lnTo>
                  <a:pt x="187157" y="283070"/>
                </a:lnTo>
                <a:lnTo>
                  <a:pt x="158943" y="318519"/>
                </a:lnTo>
                <a:lnTo>
                  <a:pt x="132745" y="355569"/>
                </a:lnTo>
                <a:lnTo>
                  <a:pt x="108647" y="394136"/>
                </a:lnTo>
                <a:lnTo>
                  <a:pt x="86732" y="434137"/>
                </a:lnTo>
                <a:lnTo>
                  <a:pt x="67084" y="475490"/>
                </a:lnTo>
                <a:lnTo>
                  <a:pt x="49786" y="518109"/>
                </a:lnTo>
                <a:lnTo>
                  <a:pt x="34920" y="561913"/>
                </a:lnTo>
                <a:lnTo>
                  <a:pt x="22571" y="606819"/>
                </a:lnTo>
                <a:lnTo>
                  <a:pt x="12821" y="652742"/>
                </a:lnTo>
                <a:lnTo>
                  <a:pt x="5753" y="699600"/>
                </a:lnTo>
                <a:lnTo>
                  <a:pt x="1452" y="747309"/>
                </a:lnTo>
                <a:lnTo>
                  <a:pt x="0" y="795787"/>
                </a:lnTo>
                <a:lnTo>
                  <a:pt x="1452" y="844264"/>
                </a:lnTo>
                <a:lnTo>
                  <a:pt x="5753" y="891974"/>
                </a:lnTo>
                <a:lnTo>
                  <a:pt x="12821" y="938832"/>
                </a:lnTo>
                <a:lnTo>
                  <a:pt x="22571" y="984755"/>
                </a:lnTo>
                <a:lnTo>
                  <a:pt x="34920" y="1029660"/>
                </a:lnTo>
                <a:lnTo>
                  <a:pt x="49786" y="1073464"/>
                </a:lnTo>
                <a:lnTo>
                  <a:pt x="67084" y="1116084"/>
                </a:lnTo>
                <a:lnTo>
                  <a:pt x="86732" y="1157436"/>
                </a:lnTo>
                <a:lnTo>
                  <a:pt x="108647" y="1197438"/>
                </a:lnTo>
                <a:lnTo>
                  <a:pt x="132745" y="1236005"/>
                </a:lnTo>
                <a:lnTo>
                  <a:pt x="158943" y="1273055"/>
                </a:lnTo>
                <a:lnTo>
                  <a:pt x="187157" y="1308504"/>
                </a:lnTo>
                <a:lnTo>
                  <a:pt x="217306" y="1342269"/>
                </a:lnTo>
                <a:lnTo>
                  <a:pt x="249304" y="1374268"/>
                </a:lnTo>
                <a:lnTo>
                  <a:pt x="283070" y="1404416"/>
                </a:lnTo>
                <a:lnTo>
                  <a:pt x="318519" y="1432631"/>
                </a:lnTo>
                <a:lnTo>
                  <a:pt x="355569" y="1458829"/>
                </a:lnTo>
                <a:lnTo>
                  <a:pt x="394136" y="1482927"/>
                </a:lnTo>
                <a:lnTo>
                  <a:pt x="434137" y="1504841"/>
                </a:lnTo>
                <a:lnTo>
                  <a:pt x="475490" y="1524490"/>
                </a:lnTo>
                <a:lnTo>
                  <a:pt x="518109" y="1541788"/>
                </a:lnTo>
                <a:lnTo>
                  <a:pt x="561913" y="1556654"/>
                </a:lnTo>
                <a:lnTo>
                  <a:pt x="606819" y="1569003"/>
                </a:lnTo>
                <a:lnTo>
                  <a:pt x="652742" y="1578753"/>
                </a:lnTo>
                <a:lnTo>
                  <a:pt x="699600" y="1585820"/>
                </a:lnTo>
                <a:lnTo>
                  <a:pt x="747309" y="1590122"/>
                </a:lnTo>
                <a:lnTo>
                  <a:pt x="795787" y="1591574"/>
                </a:lnTo>
                <a:lnTo>
                  <a:pt x="5706632" y="1591574"/>
                </a:lnTo>
                <a:lnTo>
                  <a:pt x="5755110" y="1590122"/>
                </a:lnTo>
                <a:lnTo>
                  <a:pt x="5802819" y="1585820"/>
                </a:lnTo>
                <a:lnTo>
                  <a:pt x="5849677" y="1578753"/>
                </a:lnTo>
                <a:lnTo>
                  <a:pt x="5895600" y="1569003"/>
                </a:lnTo>
                <a:lnTo>
                  <a:pt x="5940505" y="1556654"/>
                </a:lnTo>
                <a:lnTo>
                  <a:pt x="5984310" y="1541788"/>
                </a:lnTo>
                <a:lnTo>
                  <a:pt x="6026929" y="1524490"/>
                </a:lnTo>
                <a:lnTo>
                  <a:pt x="6068281" y="1504841"/>
                </a:lnTo>
                <a:lnTo>
                  <a:pt x="6108283" y="1482927"/>
                </a:lnTo>
                <a:lnTo>
                  <a:pt x="6146850" y="1458829"/>
                </a:lnTo>
                <a:lnTo>
                  <a:pt x="6183900" y="1432631"/>
                </a:lnTo>
                <a:lnTo>
                  <a:pt x="6219349" y="1404416"/>
                </a:lnTo>
                <a:lnTo>
                  <a:pt x="6253115" y="1374268"/>
                </a:lnTo>
                <a:lnTo>
                  <a:pt x="6285113" y="1342269"/>
                </a:lnTo>
                <a:lnTo>
                  <a:pt x="6315261" y="1308504"/>
                </a:lnTo>
                <a:lnTo>
                  <a:pt x="6343476" y="1273055"/>
                </a:lnTo>
                <a:lnTo>
                  <a:pt x="6369674" y="1236005"/>
                </a:lnTo>
                <a:lnTo>
                  <a:pt x="6393772" y="1197438"/>
                </a:lnTo>
                <a:lnTo>
                  <a:pt x="6415687" y="1157436"/>
                </a:lnTo>
                <a:lnTo>
                  <a:pt x="6435335" y="1116084"/>
                </a:lnTo>
                <a:lnTo>
                  <a:pt x="6452633" y="1073464"/>
                </a:lnTo>
                <a:lnTo>
                  <a:pt x="6467499" y="1029660"/>
                </a:lnTo>
                <a:lnTo>
                  <a:pt x="6479848" y="984755"/>
                </a:lnTo>
                <a:lnTo>
                  <a:pt x="6489598" y="938832"/>
                </a:lnTo>
                <a:lnTo>
                  <a:pt x="6496666" y="891974"/>
                </a:lnTo>
                <a:lnTo>
                  <a:pt x="6500967" y="844264"/>
                </a:lnTo>
                <a:lnTo>
                  <a:pt x="6502419" y="795787"/>
                </a:lnTo>
                <a:lnTo>
                  <a:pt x="6500967" y="747309"/>
                </a:lnTo>
                <a:lnTo>
                  <a:pt x="6496666" y="699600"/>
                </a:lnTo>
                <a:lnTo>
                  <a:pt x="6489598" y="652742"/>
                </a:lnTo>
                <a:lnTo>
                  <a:pt x="6479848" y="606819"/>
                </a:lnTo>
                <a:lnTo>
                  <a:pt x="6467499" y="561913"/>
                </a:lnTo>
                <a:lnTo>
                  <a:pt x="6452633" y="518109"/>
                </a:lnTo>
                <a:lnTo>
                  <a:pt x="6435335" y="475490"/>
                </a:lnTo>
                <a:lnTo>
                  <a:pt x="6415687" y="434137"/>
                </a:lnTo>
                <a:lnTo>
                  <a:pt x="6393772" y="394136"/>
                </a:lnTo>
                <a:lnTo>
                  <a:pt x="6369674" y="355569"/>
                </a:lnTo>
                <a:lnTo>
                  <a:pt x="6343476" y="318519"/>
                </a:lnTo>
                <a:lnTo>
                  <a:pt x="6315261" y="283070"/>
                </a:lnTo>
                <a:lnTo>
                  <a:pt x="6285113" y="249304"/>
                </a:lnTo>
                <a:lnTo>
                  <a:pt x="6253115" y="217306"/>
                </a:lnTo>
                <a:lnTo>
                  <a:pt x="6219349" y="187157"/>
                </a:lnTo>
                <a:lnTo>
                  <a:pt x="6183900" y="158943"/>
                </a:lnTo>
                <a:lnTo>
                  <a:pt x="6146850" y="132745"/>
                </a:lnTo>
                <a:lnTo>
                  <a:pt x="6108283" y="108647"/>
                </a:lnTo>
                <a:lnTo>
                  <a:pt x="6068281" y="86732"/>
                </a:lnTo>
                <a:lnTo>
                  <a:pt x="6026929" y="67084"/>
                </a:lnTo>
                <a:lnTo>
                  <a:pt x="5984310" y="49786"/>
                </a:lnTo>
                <a:lnTo>
                  <a:pt x="5940505" y="34920"/>
                </a:lnTo>
                <a:lnTo>
                  <a:pt x="5895600" y="22571"/>
                </a:lnTo>
                <a:lnTo>
                  <a:pt x="5849677" y="12821"/>
                </a:lnTo>
                <a:lnTo>
                  <a:pt x="5802819" y="5753"/>
                </a:lnTo>
                <a:lnTo>
                  <a:pt x="5755110" y="1452"/>
                </a:lnTo>
                <a:lnTo>
                  <a:pt x="5706632" y="0"/>
                </a:lnTo>
                <a:lnTo>
                  <a:pt x="795787" y="0"/>
                </a:lnTo>
                <a:close/>
              </a:path>
            </a:pathLst>
          </a:custGeom>
          <a:ln w="20941">
            <a:solidFill>
              <a:srgbClr val="0021A5"/>
            </a:solidFill>
          </a:ln>
        </p:spPr>
        <p:txBody>
          <a:bodyPr wrap="square" lIns="0" tIns="0" rIns="0" bIns="0" rtlCol="0"/>
          <a:lstStyle/>
          <a:p>
            <a:endParaRPr/>
          </a:p>
        </p:txBody>
      </p:sp>
      <p:sp>
        <p:nvSpPr>
          <p:cNvPr id="12" name="object 12">
            <a:extLst>
              <a:ext uri="{FF2B5EF4-FFF2-40B4-BE49-F238E27FC236}">
                <a16:creationId xmlns:a16="http://schemas.microsoft.com/office/drawing/2014/main" id="{BF37CD21-B3C1-4219-AC7B-7AFF4367746A}"/>
              </a:ext>
              <a:ext uri="{C183D7F6-B498-43B3-948B-1728B52AA6E4}">
                <adec:decorative xmlns:adec="http://schemas.microsoft.com/office/drawing/2017/decorative" val="1"/>
              </a:ext>
            </a:extLst>
          </p:cNvPr>
          <p:cNvSpPr/>
          <p:nvPr userDrawn="1"/>
        </p:nvSpPr>
        <p:spPr>
          <a:xfrm>
            <a:off x="7308677" y="7329619"/>
            <a:ext cx="1866264" cy="0"/>
          </a:xfrm>
          <a:custGeom>
            <a:avLst/>
            <a:gdLst/>
            <a:ahLst/>
            <a:cxnLst/>
            <a:rect l="l" t="t" r="r" b="b"/>
            <a:pathLst>
              <a:path w="1866265">
                <a:moveTo>
                  <a:pt x="0" y="0"/>
                </a:moveTo>
                <a:lnTo>
                  <a:pt x="1866215" y="0"/>
                </a:lnTo>
              </a:path>
            </a:pathLst>
          </a:custGeom>
          <a:ln w="20941">
            <a:solidFill>
              <a:srgbClr val="0021A5"/>
            </a:solidFill>
          </a:ln>
        </p:spPr>
        <p:txBody>
          <a:bodyPr wrap="square" lIns="0" tIns="0" rIns="0" bIns="0" rtlCol="0"/>
          <a:lstStyle/>
          <a:p>
            <a:endParaRPr/>
          </a:p>
        </p:txBody>
      </p:sp>
      <p:sp>
        <p:nvSpPr>
          <p:cNvPr id="13" name="object 13">
            <a:extLst>
              <a:ext uri="{FF2B5EF4-FFF2-40B4-BE49-F238E27FC236}">
                <a16:creationId xmlns:a16="http://schemas.microsoft.com/office/drawing/2014/main" id="{F834F638-D700-FA71-D910-6AFCC360D639}"/>
              </a:ext>
            </a:extLst>
          </p:cNvPr>
          <p:cNvSpPr/>
          <p:nvPr userDrawn="1"/>
        </p:nvSpPr>
        <p:spPr>
          <a:xfrm>
            <a:off x="9156203" y="7268731"/>
            <a:ext cx="66040" cy="121920"/>
          </a:xfrm>
          <a:custGeom>
            <a:avLst/>
            <a:gdLst/>
            <a:ahLst/>
            <a:cxnLst/>
            <a:rect l="l" t="t" r="r" b="b"/>
            <a:pathLst>
              <a:path w="66040" h="121920">
                <a:moveTo>
                  <a:pt x="0" y="0"/>
                </a:moveTo>
                <a:lnTo>
                  <a:pt x="0" y="121776"/>
                </a:lnTo>
                <a:lnTo>
                  <a:pt x="65484" y="60888"/>
                </a:lnTo>
                <a:lnTo>
                  <a:pt x="0" y="0"/>
                </a:lnTo>
                <a:close/>
              </a:path>
            </a:pathLst>
          </a:custGeom>
          <a:solidFill>
            <a:srgbClr val="00468B"/>
          </a:solidFill>
        </p:spPr>
        <p:txBody>
          <a:bodyPr wrap="square" lIns="0" tIns="0" rIns="0" bIns="0" rtlCol="0"/>
          <a:lstStyle/>
          <a:p>
            <a:endParaRPr/>
          </a:p>
        </p:txBody>
      </p:sp>
      <p:pic>
        <p:nvPicPr>
          <p:cNvPr id="27" name="Picture 26" descr="UF/IFAS logo.">
            <a:extLst>
              <a:ext uri="{FF2B5EF4-FFF2-40B4-BE49-F238E27FC236}">
                <a16:creationId xmlns:a16="http://schemas.microsoft.com/office/drawing/2014/main" id="{D46E66FD-A8E0-3B04-6538-2B3728F969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100" y="998627"/>
            <a:ext cx="2654300" cy="876300"/>
          </a:xfrm>
          <a:prstGeom prst="rect">
            <a:avLst/>
          </a:prstGeom>
        </p:spPr>
      </p:pic>
      <p:sp>
        <p:nvSpPr>
          <p:cNvPr id="20" name="Text Placeholder 19">
            <a:extLst>
              <a:ext uri="{FF2B5EF4-FFF2-40B4-BE49-F238E27FC236}">
                <a16:creationId xmlns:a16="http://schemas.microsoft.com/office/drawing/2014/main" id="{501BE9F2-2C03-650B-2EFA-738AD30AA857}"/>
              </a:ext>
            </a:extLst>
          </p:cNvPr>
          <p:cNvSpPr>
            <a:spLocks noGrp="1"/>
          </p:cNvSpPr>
          <p:nvPr>
            <p:ph type="body" sz="quarter" idx="10" hasCustomPrompt="1"/>
          </p:nvPr>
        </p:nvSpPr>
        <p:spPr>
          <a:xfrm>
            <a:off x="1047100" y="3775960"/>
            <a:ext cx="8415608" cy="2539157"/>
          </a:xfrm>
        </p:spPr>
        <p:txBody>
          <a:bodyPr/>
          <a:lstStyle>
            <a:lvl1pPr>
              <a:lnSpc>
                <a:spcPts val="6600"/>
              </a:lnSpc>
              <a:defRPr sz="7000" b="1" i="0" spc="600">
                <a:latin typeface="Franklin Gothic Heavy" panose="020B0603020102020204" pitchFamily="34" charset="0"/>
              </a:defRPr>
            </a:lvl1pPr>
          </a:lstStyle>
          <a:p>
            <a:pPr lvl="0"/>
            <a:r>
              <a:rPr lang="en-US" dirty="0"/>
              <a:t>MAIN TITLE</a:t>
            </a:r>
          </a:p>
          <a:p>
            <a:pPr lvl="0"/>
            <a:r>
              <a:rPr lang="en-US" dirty="0"/>
              <a:t>SECOND LINE</a:t>
            </a:r>
          </a:p>
          <a:p>
            <a:pPr lvl="0"/>
            <a:r>
              <a:rPr lang="en-US" dirty="0"/>
              <a:t>THIRD LINE</a:t>
            </a:r>
          </a:p>
        </p:txBody>
      </p:sp>
      <p:sp>
        <p:nvSpPr>
          <p:cNvPr id="23" name="Text Placeholder 22">
            <a:extLst>
              <a:ext uri="{FF2B5EF4-FFF2-40B4-BE49-F238E27FC236}">
                <a16:creationId xmlns:a16="http://schemas.microsoft.com/office/drawing/2014/main" id="{7060DF1C-EE11-BE6C-9FB6-97B5AEBE4955}"/>
              </a:ext>
            </a:extLst>
          </p:cNvPr>
          <p:cNvSpPr>
            <a:spLocks noGrp="1"/>
          </p:cNvSpPr>
          <p:nvPr>
            <p:ph type="body" sz="quarter" idx="11" hasCustomPrompt="1"/>
          </p:nvPr>
        </p:nvSpPr>
        <p:spPr>
          <a:xfrm>
            <a:off x="1343508" y="6867954"/>
            <a:ext cx="5638800" cy="923330"/>
          </a:xfrm>
        </p:spPr>
        <p:txBody>
          <a:bodyPr/>
          <a:lstStyle>
            <a:lvl1pPr>
              <a:defRPr sz="2000" b="1" i="0" spc="600">
                <a:solidFill>
                  <a:srgbClr val="0021A5"/>
                </a:solidFill>
                <a:latin typeface="Franklin Gothic Demi" panose="020B0603020102020204" pitchFamily="34" charset="0"/>
              </a:defRPr>
            </a:lvl1pPr>
          </a:lstStyle>
          <a:p>
            <a:pPr lvl="0"/>
            <a:r>
              <a:rPr lang="en-US" dirty="0"/>
              <a:t>SUBTITLE OR FURTHER DESCRIPTION, AS NECESSARY – CAN BE MULTIPLE LINES</a:t>
            </a:r>
          </a:p>
        </p:txBody>
      </p:sp>
      <p:sp>
        <p:nvSpPr>
          <p:cNvPr id="5" name="Text Placeholder 4">
            <a:extLst>
              <a:ext uri="{FF2B5EF4-FFF2-40B4-BE49-F238E27FC236}">
                <a16:creationId xmlns:a16="http://schemas.microsoft.com/office/drawing/2014/main" id="{DBB5205A-AC2E-E36D-2A8C-1B66C87E8CC2}"/>
              </a:ext>
            </a:extLst>
          </p:cNvPr>
          <p:cNvSpPr>
            <a:spLocks noGrp="1"/>
          </p:cNvSpPr>
          <p:nvPr>
            <p:ph type="body" sz="quarter" idx="13" hasCustomPrompt="1"/>
          </p:nvPr>
        </p:nvSpPr>
        <p:spPr>
          <a:xfrm>
            <a:off x="1047099" y="9702654"/>
            <a:ext cx="4280551" cy="369332"/>
          </a:xfrm>
        </p:spPr>
        <p:txBody>
          <a:bodyPr/>
          <a:lstStyle>
            <a:lvl1pPr>
              <a:defRPr sz="2400" i="0" spc="600">
                <a:latin typeface="Franklin Gothic Medium" panose="020B0603020102020204" pitchFamily="34" charset="0"/>
              </a:defRPr>
            </a:lvl1pPr>
          </a:lstStyle>
          <a:p>
            <a:pPr lvl="0"/>
            <a:r>
              <a:rPr lang="en-US" dirty="0"/>
              <a:t>MONTH DD, YEAR</a:t>
            </a:r>
          </a:p>
        </p:txBody>
      </p:sp>
      <p:sp>
        <p:nvSpPr>
          <p:cNvPr id="8" name="Text Placeholder 7">
            <a:extLst>
              <a:ext uri="{FF2B5EF4-FFF2-40B4-BE49-F238E27FC236}">
                <a16:creationId xmlns:a16="http://schemas.microsoft.com/office/drawing/2014/main" id="{2B8CE0DA-47EA-8601-D2A6-7FB756C4EE56}"/>
              </a:ext>
            </a:extLst>
          </p:cNvPr>
          <p:cNvSpPr>
            <a:spLocks noGrp="1"/>
          </p:cNvSpPr>
          <p:nvPr>
            <p:ph type="body" sz="quarter" idx="14" hasCustomPrompt="1"/>
          </p:nvPr>
        </p:nvSpPr>
        <p:spPr>
          <a:xfrm>
            <a:off x="1060450" y="10113145"/>
            <a:ext cx="7772400" cy="307777"/>
          </a:xfrm>
        </p:spPr>
        <p:txBody>
          <a:bodyPr/>
          <a:lstStyle>
            <a:lvl1pPr>
              <a:defRPr sz="2000" i="1" spc="600">
                <a:latin typeface="Franklin Gothic Medium" panose="020B0603020102020204" pitchFamily="34" charset="0"/>
              </a:defRPr>
            </a:lvl1pPr>
          </a:lstStyle>
          <a:p>
            <a:pPr lvl="0"/>
            <a:r>
              <a:rPr lang="en-US" dirty="0"/>
              <a:t>PRESENTED BY NAME</a:t>
            </a:r>
          </a:p>
        </p:txBody>
      </p:sp>
      <p:sp>
        <p:nvSpPr>
          <p:cNvPr id="3" name="Picture Placeholder 2" descr="Placed alt text for photo here.">
            <a:extLst>
              <a:ext uri="{FF2B5EF4-FFF2-40B4-BE49-F238E27FC236}">
                <a16:creationId xmlns:a16="http://schemas.microsoft.com/office/drawing/2014/main" id="{B404D34E-5CEA-E2DB-1AB6-67660A8FAA6A}"/>
              </a:ext>
            </a:extLst>
          </p:cNvPr>
          <p:cNvSpPr>
            <a:spLocks noGrp="1"/>
          </p:cNvSpPr>
          <p:nvPr>
            <p:ph type="pic" sz="quarter" idx="12"/>
          </p:nvPr>
        </p:nvSpPr>
        <p:spPr>
          <a:xfrm>
            <a:off x="10499725" y="942975"/>
            <a:ext cx="8543925" cy="9477947"/>
          </a:xfrm>
        </p:spPr>
        <p:txBody>
          <a:bodyPr/>
          <a:lstStyle>
            <a:lvl1pPr>
              <a:defRPr>
                <a:latin typeface="Franklin Gothic Medium" panose="020B0603020102020204" pitchFamily="34" charset="0"/>
              </a:defRPr>
            </a:lvl1pPr>
          </a:lstStyle>
          <a:p>
            <a:r>
              <a:rPr lang="en-US"/>
              <a:t>Click icon to add picture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64EE21-A22A-47BE-D592-1F88131808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4"/>
            <a:ext cx="20104100" cy="11308556"/>
          </a:xfrm>
          <a:prstGeom prst="rect">
            <a:avLst/>
          </a:prstGeom>
        </p:spPr>
      </p:pic>
      <p:sp>
        <p:nvSpPr>
          <p:cNvPr id="2" name="object 32">
            <a:extLst>
              <a:ext uri="{FF2B5EF4-FFF2-40B4-BE49-F238E27FC236}">
                <a16:creationId xmlns:a16="http://schemas.microsoft.com/office/drawing/2014/main" id="{78D6098C-80BC-4D87-E6CF-B3D94FF143BB}"/>
              </a:ext>
            </a:extLst>
          </p:cNvPr>
          <p:cNvSpPr txBox="1"/>
          <p:nvPr userDrawn="1"/>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a:t>
            </a:fld>
            <a:endParaRPr sz="1450" dirty="0">
              <a:latin typeface="Obviously-WideSemi"/>
              <a:cs typeface="Obviously-WideSem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One person">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0B8CC09-C74D-DB14-2D53-624DBCBC357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47"/>
            <a:ext cx="20104100" cy="11308556"/>
          </a:xfrm>
          <a:prstGeom prst="rect">
            <a:avLst/>
          </a:prstGeom>
        </p:spPr>
      </p:pic>
      <p:grpSp>
        <p:nvGrpSpPr>
          <p:cNvPr id="11" name="object 5">
            <a:extLst>
              <a:ext uri="{FF2B5EF4-FFF2-40B4-BE49-F238E27FC236}">
                <a16:creationId xmlns:a16="http://schemas.microsoft.com/office/drawing/2014/main" id="{509C9DAE-8A61-8738-947D-B32B0A282275}"/>
              </a:ext>
              <a:ext uri="{C183D7F6-B498-43B3-948B-1728B52AA6E4}">
                <adec:decorative xmlns:adec="http://schemas.microsoft.com/office/drawing/2017/decorative" val="1"/>
              </a:ext>
            </a:extLst>
          </p:cNvPr>
          <p:cNvGrpSpPr/>
          <p:nvPr userDrawn="1"/>
        </p:nvGrpSpPr>
        <p:grpSpPr>
          <a:xfrm>
            <a:off x="248025" y="4080689"/>
            <a:ext cx="19619509" cy="3664909"/>
            <a:chOff x="240378" y="4083645"/>
            <a:chExt cx="19619509" cy="3664909"/>
          </a:xfrm>
        </p:grpSpPr>
        <p:sp>
          <p:nvSpPr>
            <p:cNvPr id="13" name="object 7">
              <a:extLst>
                <a:ext uri="{FF2B5EF4-FFF2-40B4-BE49-F238E27FC236}">
                  <a16:creationId xmlns:a16="http://schemas.microsoft.com/office/drawing/2014/main" id="{DE035ED1-950B-53B6-33B1-7BA2DDFD5D5E}"/>
                </a:ext>
              </a:extLst>
            </p:cNvPr>
            <p:cNvSpPr/>
            <p:nvPr/>
          </p:nvSpPr>
          <p:spPr>
            <a:xfrm>
              <a:off x="624383" y="5628289"/>
              <a:ext cx="0" cy="1638935"/>
            </a:xfrm>
            <a:custGeom>
              <a:avLst/>
              <a:gdLst/>
              <a:ahLst/>
              <a:cxnLst/>
              <a:rect l="l" t="t" r="r" b="b"/>
              <a:pathLst>
                <a:path h="1638934">
                  <a:moveTo>
                    <a:pt x="0" y="1638505"/>
                  </a:moveTo>
                  <a:lnTo>
                    <a:pt x="0" y="0"/>
                  </a:lnTo>
                </a:path>
              </a:pathLst>
            </a:custGeom>
            <a:ln w="38700">
              <a:solidFill>
                <a:srgbClr val="F26A36"/>
              </a:solidFill>
            </a:ln>
          </p:spPr>
          <p:txBody>
            <a:bodyPr wrap="square" lIns="0" tIns="0" rIns="0" bIns="0" rtlCol="0"/>
            <a:lstStyle/>
            <a:p>
              <a:endParaRPr/>
            </a:p>
          </p:txBody>
        </p:sp>
        <p:sp>
          <p:nvSpPr>
            <p:cNvPr id="14" name="object 8">
              <a:extLst>
                <a:ext uri="{FF2B5EF4-FFF2-40B4-BE49-F238E27FC236}">
                  <a16:creationId xmlns:a16="http://schemas.microsoft.com/office/drawing/2014/main" id="{A9FFD11D-9E31-6D71-286F-959A6848C2F5}"/>
                </a:ext>
              </a:extLst>
            </p:cNvPr>
            <p:cNvSpPr/>
            <p:nvPr/>
          </p:nvSpPr>
          <p:spPr>
            <a:xfrm>
              <a:off x="5883289" y="5628293"/>
              <a:ext cx="0" cy="1161415"/>
            </a:xfrm>
            <a:custGeom>
              <a:avLst/>
              <a:gdLst/>
              <a:ahLst/>
              <a:cxnLst/>
              <a:rect l="l" t="t" r="r" b="b"/>
              <a:pathLst>
                <a:path h="1161415">
                  <a:moveTo>
                    <a:pt x="0" y="1161388"/>
                  </a:moveTo>
                  <a:lnTo>
                    <a:pt x="0" y="0"/>
                  </a:lnTo>
                </a:path>
              </a:pathLst>
            </a:custGeom>
            <a:ln w="37506">
              <a:solidFill>
                <a:srgbClr val="F26A36"/>
              </a:solidFill>
            </a:ln>
          </p:spPr>
          <p:txBody>
            <a:bodyPr wrap="square" lIns="0" tIns="0" rIns="0" bIns="0" rtlCol="0"/>
            <a:lstStyle/>
            <a:p>
              <a:endParaRPr/>
            </a:p>
          </p:txBody>
        </p:sp>
        <p:sp>
          <p:nvSpPr>
            <p:cNvPr id="15" name="object 9">
              <a:extLst>
                <a:ext uri="{FF2B5EF4-FFF2-40B4-BE49-F238E27FC236}">
                  <a16:creationId xmlns:a16="http://schemas.microsoft.com/office/drawing/2014/main" id="{399A03D7-BD79-2186-4CF3-AEB74BC6B308}"/>
                </a:ext>
              </a:extLst>
            </p:cNvPr>
            <p:cNvSpPr/>
            <p:nvPr/>
          </p:nvSpPr>
          <p:spPr>
            <a:xfrm>
              <a:off x="6314331" y="5628289"/>
              <a:ext cx="0" cy="1743710"/>
            </a:xfrm>
            <a:custGeom>
              <a:avLst/>
              <a:gdLst/>
              <a:ahLst/>
              <a:cxnLst/>
              <a:rect l="l" t="t" r="r" b="b"/>
              <a:pathLst>
                <a:path h="1743709">
                  <a:moveTo>
                    <a:pt x="0" y="1743213"/>
                  </a:moveTo>
                  <a:lnTo>
                    <a:pt x="0" y="0"/>
                  </a:lnTo>
                </a:path>
              </a:pathLst>
            </a:custGeom>
            <a:ln w="36313">
              <a:solidFill>
                <a:srgbClr val="F26A36"/>
              </a:solidFill>
            </a:ln>
          </p:spPr>
          <p:txBody>
            <a:bodyPr wrap="square" lIns="0" tIns="0" rIns="0" bIns="0" rtlCol="0"/>
            <a:lstStyle/>
            <a:p>
              <a:endParaRPr/>
            </a:p>
          </p:txBody>
        </p:sp>
        <p:sp>
          <p:nvSpPr>
            <p:cNvPr id="16" name="object 10">
              <a:extLst>
                <a:ext uri="{FF2B5EF4-FFF2-40B4-BE49-F238E27FC236}">
                  <a16:creationId xmlns:a16="http://schemas.microsoft.com/office/drawing/2014/main" id="{00674FDD-022E-F7CF-F13B-0657920EC247}"/>
                </a:ext>
              </a:extLst>
            </p:cNvPr>
            <p:cNvSpPr/>
            <p:nvPr/>
          </p:nvSpPr>
          <p:spPr>
            <a:xfrm>
              <a:off x="18261610"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a:p>
          </p:txBody>
        </p:sp>
        <p:sp>
          <p:nvSpPr>
            <p:cNvPr id="17" name="object 11">
              <a:extLst>
                <a:ext uri="{FF2B5EF4-FFF2-40B4-BE49-F238E27FC236}">
                  <a16:creationId xmlns:a16="http://schemas.microsoft.com/office/drawing/2014/main" id="{A97FFA4D-68AA-7908-6107-9787BCADA4E9}"/>
                </a:ext>
              </a:extLst>
            </p:cNvPr>
            <p:cNvSpPr/>
            <p:nvPr/>
          </p:nvSpPr>
          <p:spPr>
            <a:xfrm>
              <a:off x="13788576"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a:p>
          </p:txBody>
        </p:sp>
        <p:sp>
          <p:nvSpPr>
            <p:cNvPr id="18" name="object 12">
              <a:extLst>
                <a:ext uri="{FF2B5EF4-FFF2-40B4-BE49-F238E27FC236}">
                  <a16:creationId xmlns:a16="http://schemas.microsoft.com/office/drawing/2014/main" id="{D6E6A209-90D4-4299-43DC-83E57731D97D}"/>
                </a:ext>
              </a:extLst>
            </p:cNvPr>
            <p:cNvSpPr/>
            <p:nvPr/>
          </p:nvSpPr>
          <p:spPr>
            <a:xfrm>
              <a:off x="19723173"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a:p>
          </p:txBody>
        </p:sp>
        <p:sp>
          <p:nvSpPr>
            <p:cNvPr id="19" name="object 13">
              <a:extLst>
                <a:ext uri="{FF2B5EF4-FFF2-40B4-BE49-F238E27FC236}">
                  <a16:creationId xmlns:a16="http://schemas.microsoft.com/office/drawing/2014/main" id="{2A5EDAF0-51E0-DD71-F48D-7F0AF3B36D55}"/>
                </a:ext>
              </a:extLst>
            </p:cNvPr>
            <p:cNvSpPr/>
            <p:nvPr/>
          </p:nvSpPr>
          <p:spPr>
            <a:xfrm>
              <a:off x="14830765" y="5664881"/>
              <a:ext cx="0" cy="1367790"/>
            </a:xfrm>
            <a:custGeom>
              <a:avLst/>
              <a:gdLst/>
              <a:ahLst/>
              <a:cxnLst/>
              <a:rect l="l" t="t" r="r" b="b"/>
              <a:pathLst>
                <a:path h="1367790">
                  <a:moveTo>
                    <a:pt x="0" y="1367591"/>
                  </a:moveTo>
                  <a:lnTo>
                    <a:pt x="0" y="0"/>
                  </a:lnTo>
                </a:path>
              </a:pathLst>
            </a:custGeom>
            <a:ln w="18460">
              <a:solidFill>
                <a:srgbClr val="F26A36"/>
              </a:solidFill>
            </a:ln>
          </p:spPr>
          <p:txBody>
            <a:bodyPr wrap="square" lIns="0" tIns="0" rIns="0" bIns="0" rtlCol="0"/>
            <a:lstStyle/>
            <a:p>
              <a:endParaRPr/>
            </a:p>
          </p:txBody>
        </p:sp>
        <p:sp>
          <p:nvSpPr>
            <p:cNvPr id="20" name="object 14">
              <a:extLst>
                <a:ext uri="{FF2B5EF4-FFF2-40B4-BE49-F238E27FC236}">
                  <a16:creationId xmlns:a16="http://schemas.microsoft.com/office/drawing/2014/main" id="{457B9541-550B-76FA-C376-63F8D5AF5614}"/>
                </a:ext>
              </a:extLst>
            </p:cNvPr>
            <p:cNvSpPr/>
            <p:nvPr/>
          </p:nvSpPr>
          <p:spPr>
            <a:xfrm>
              <a:off x="16253153" y="5628289"/>
              <a:ext cx="0" cy="2120265"/>
            </a:xfrm>
            <a:custGeom>
              <a:avLst/>
              <a:gdLst/>
              <a:ahLst/>
              <a:cxnLst/>
              <a:rect l="l" t="t" r="r" b="b"/>
              <a:pathLst>
                <a:path h="2120265">
                  <a:moveTo>
                    <a:pt x="0" y="2120165"/>
                  </a:moveTo>
                  <a:lnTo>
                    <a:pt x="0" y="0"/>
                  </a:lnTo>
                </a:path>
              </a:pathLst>
            </a:custGeom>
            <a:ln w="13695">
              <a:solidFill>
                <a:srgbClr val="F26A36"/>
              </a:solidFill>
            </a:ln>
          </p:spPr>
          <p:txBody>
            <a:bodyPr wrap="square" lIns="0" tIns="0" rIns="0" bIns="0" rtlCol="0"/>
            <a:lstStyle/>
            <a:p>
              <a:endParaRPr/>
            </a:p>
          </p:txBody>
        </p:sp>
        <p:sp>
          <p:nvSpPr>
            <p:cNvPr id="21" name="object 15">
              <a:extLst>
                <a:ext uri="{FF2B5EF4-FFF2-40B4-BE49-F238E27FC236}">
                  <a16:creationId xmlns:a16="http://schemas.microsoft.com/office/drawing/2014/main" id="{EFD32A45-637B-9FE7-D63D-7F2E20469495}"/>
                </a:ext>
              </a:extLst>
            </p:cNvPr>
            <p:cNvSpPr/>
            <p:nvPr/>
          </p:nvSpPr>
          <p:spPr>
            <a:xfrm>
              <a:off x="14198365" y="5628289"/>
              <a:ext cx="0" cy="1638935"/>
            </a:xfrm>
            <a:custGeom>
              <a:avLst/>
              <a:gdLst/>
              <a:ahLst/>
              <a:cxnLst/>
              <a:rect l="l" t="t" r="r" b="b"/>
              <a:pathLst>
                <a:path h="1638934">
                  <a:moveTo>
                    <a:pt x="0" y="1638505"/>
                  </a:moveTo>
                  <a:lnTo>
                    <a:pt x="0" y="0"/>
                  </a:lnTo>
                </a:path>
              </a:pathLst>
            </a:custGeom>
            <a:ln w="13695">
              <a:solidFill>
                <a:srgbClr val="F26A36"/>
              </a:solidFill>
            </a:ln>
          </p:spPr>
          <p:txBody>
            <a:bodyPr wrap="square" lIns="0" tIns="0" rIns="0" bIns="0" rtlCol="0"/>
            <a:lstStyle/>
            <a:p>
              <a:endParaRPr/>
            </a:p>
          </p:txBody>
        </p:sp>
        <p:sp>
          <p:nvSpPr>
            <p:cNvPr id="22" name="object 16">
              <a:extLst>
                <a:ext uri="{FF2B5EF4-FFF2-40B4-BE49-F238E27FC236}">
                  <a16:creationId xmlns:a16="http://schemas.microsoft.com/office/drawing/2014/main" id="{8F93D348-597C-D224-F1C1-70DD0999EB1E}"/>
                </a:ext>
              </a:extLst>
            </p:cNvPr>
            <p:cNvSpPr/>
            <p:nvPr/>
          </p:nvSpPr>
          <p:spPr>
            <a:xfrm>
              <a:off x="17238634" y="5628290"/>
              <a:ext cx="0" cy="1367790"/>
            </a:xfrm>
            <a:custGeom>
              <a:avLst/>
              <a:gdLst/>
              <a:ahLst/>
              <a:cxnLst/>
              <a:rect l="l" t="t" r="r" b="b"/>
              <a:pathLst>
                <a:path h="1367790">
                  <a:moveTo>
                    <a:pt x="0" y="1367591"/>
                  </a:moveTo>
                  <a:lnTo>
                    <a:pt x="0" y="0"/>
                  </a:lnTo>
                </a:path>
              </a:pathLst>
            </a:custGeom>
            <a:ln w="7737">
              <a:solidFill>
                <a:srgbClr val="F26A36"/>
              </a:solidFill>
            </a:ln>
          </p:spPr>
          <p:txBody>
            <a:bodyPr wrap="square" lIns="0" tIns="0" rIns="0" bIns="0" rtlCol="0"/>
            <a:lstStyle/>
            <a:p>
              <a:endParaRPr/>
            </a:p>
          </p:txBody>
        </p:sp>
        <p:sp>
          <p:nvSpPr>
            <p:cNvPr id="23" name="object 17">
              <a:extLst>
                <a:ext uri="{FF2B5EF4-FFF2-40B4-BE49-F238E27FC236}">
                  <a16:creationId xmlns:a16="http://schemas.microsoft.com/office/drawing/2014/main" id="{403AF111-0EF8-C253-4D5E-AF5B7E62383C}"/>
                </a:ext>
              </a:extLst>
            </p:cNvPr>
            <p:cNvSpPr/>
            <p:nvPr/>
          </p:nvSpPr>
          <p:spPr>
            <a:xfrm>
              <a:off x="17336739" y="4738307"/>
              <a:ext cx="0" cy="1367790"/>
            </a:xfrm>
            <a:custGeom>
              <a:avLst/>
              <a:gdLst/>
              <a:ahLst/>
              <a:cxnLst/>
              <a:rect l="l" t="t" r="r" b="b"/>
              <a:pathLst>
                <a:path h="1367789">
                  <a:moveTo>
                    <a:pt x="0" y="1367581"/>
                  </a:moveTo>
                  <a:lnTo>
                    <a:pt x="0" y="0"/>
                  </a:lnTo>
                </a:path>
              </a:pathLst>
            </a:custGeom>
            <a:ln w="37506">
              <a:solidFill>
                <a:srgbClr val="F26A36"/>
              </a:solidFill>
            </a:ln>
          </p:spPr>
          <p:txBody>
            <a:bodyPr wrap="square" lIns="0" tIns="0" rIns="0" bIns="0" rtlCol="0"/>
            <a:lstStyle/>
            <a:p>
              <a:endParaRPr/>
            </a:p>
          </p:txBody>
        </p:sp>
        <p:sp>
          <p:nvSpPr>
            <p:cNvPr id="24" name="object 18">
              <a:extLst>
                <a:ext uri="{FF2B5EF4-FFF2-40B4-BE49-F238E27FC236}">
                  <a16:creationId xmlns:a16="http://schemas.microsoft.com/office/drawing/2014/main" id="{1DBD892B-E6D3-3DAF-C8C2-4E1DF6235B2E}"/>
                </a:ext>
              </a:extLst>
            </p:cNvPr>
            <p:cNvSpPr/>
            <p:nvPr/>
          </p:nvSpPr>
          <p:spPr>
            <a:xfrm>
              <a:off x="16334886" y="4083645"/>
              <a:ext cx="0" cy="1825625"/>
            </a:xfrm>
            <a:custGeom>
              <a:avLst/>
              <a:gdLst/>
              <a:ahLst/>
              <a:cxnLst/>
              <a:rect l="l" t="t" r="r" b="b"/>
              <a:pathLst>
                <a:path h="1825625">
                  <a:moveTo>
                    <a:pt x="0" y="1825002"/>
                  </a:moveTo>
                  <a:lnTo>
                    <a:pt x="0" y="0"/>
                  </a:lnTo>
                </a:path>
              </a:pathLst>
            </a:custGeom>
            <a:ln w="32742">
              <a:solidFill>
                <a:srgbClr val="F26A36"/>
              </a:solidFill>
            </a:ln>
          </p:spPr>
          <p:txBody>
            <a:bodyPr wrap="square" lIns="0" tIns="0" rIns="0" bIns="0" rtlCol="0"/>
            <a:lstStyle/>
            <a:p>
              <a:endParaRPr/>
            </a:p>
          </p:txBody>
        </p:sp>
        <p:sp>
          <p:nvSpPr>
            <p:cNvPr id="25" name="object 19">
              <a:extLst>
                <a:ext uri="{FF2B5EF4-FFF2-40B4-BE49-F238E27FC236}">
                  <a16:creationId xmlns:a16="http://schemas.microsoft.com/office/drawing/2014/main" id="{2320DFA2-7E5B-A4E4-6B0B-33DA8DCEF78F}"/>
                </a:ext>
              </a:extLst>
            </p:cNvPr>
            <p:cNvSpPr/>
            <p:nvPr/>
          </p:nvSpPr>
          <p:spPr>
            <a:xfrm>
              <a:off x="15884107" y="5422101"/>
              <a:ext cx="0" cy="1367790"/>
            </a:xfrm>
            <a:custGeom>
              <a:avLst/>
              <a:gdLst/>
              <a:ahLst/>
              <a:cxnLst/>
              <a:rect l="l" t="t" r="r" b="b"/>
              <a:pathLst>
                <a:path h="1367790">
                  <a:moveTo>
                    <a:pt x="0" y="1367581"/>
                  </a:moveTo>
                  <a:lnTo>
                    <a:pt x="0" y="0"/>
                  </a:lnTo>
                </a:path>
              </a:pathLst>
            </a:custGeom>
            <a:ln w="32742">
              <a:solidFill>
                <a:srgbClr val="F26A36"/>
              </a:solidFill>
            </a:ln>
          </p:spPr>
          <p:txBody>
            <a:bodyPr wrap="square" lIns="0" tIns="0" rIns="0" bIns="0" rtlCol="0"/>
            <a:lstStyle/>
            <a:p>
              <a:endParaRPr/>
            </a:p>
          </p:txBody>
        </p:sp>
        <p:sp>
          <p:nvSpPr>
            <p:cNvPr id="26" name="object 20">
              <a:extLst>
                <a:ext uri="{FF2B5EF4-FFF2-40B4-BE49-F238E27FC236}">
                  <a16:creationId xmlns:a16="http://schemas.microsoft.com/office/drawing/2014/main" id="{975F190C-F9C4-D244-D70B-ECBD2D7141E9}"/>
                </a:ext>
              </a:extLst>
            </p:cNvPr>
            <p:cNvSpPr/>
            <p:nvPr/>
          </p:nvSpPr>
          <p:spPr>
            <a:xfrm>
              <a:off x="14896851" y="4483837"/>
              <a:ext cx="0" cy="1367790"/>
            </a:xfrm>
            <a:custGeom>
              <a:avLst/>
              <a:gdLst/>
              <a:ahLst/>
              <a:cxnLst/>
              <a:rect l="l" t="t" r="r" b="b"/>
              <a:pathLst>
                <a:path h="1367789">
                  <a:moveTo>
                    <a:pt x="0" y="1367581"/>
                  </a:moveTo>
                  <a:lnTo>
                    <a:pt x="0" y="0"/>
                  </a:lnTo>
                </a:path>
              </a:pathLst>
            </a:custGeom>
            <a:ln w="26794">
              <a:solidFill>
                <a:srgbClr val="F26A36"/>
              </a:solidFill>
            </a:ln>
          </p:spPr>
          <p:txBody>
            <a:bodyPr wrap="square" lIns="0" tIns="0" rIns="0" bIns="0" rtlCol="0"/>
            <a:lstStyle/>
            <a:p>
              <a:endParaRPr/>
            </a:p>
          </p:txBody>
        </p:sp>
        <p:sp>
          <p:nvSpPr>
            <p:cNvPr id="27" name="object 21">
              <a:extLst>
                <a:ext uri="{FF2B5EF4-FFF2-40B4-BE49-F238E27FC236}">
                  <a16:creationId xmlns:a16="http://schemas.microsoft.com/office/drawing/2014/main" id="{E7E697A1-764A-E324-7576-CE5C3E3C4AF8}"/>
                </a:ext>
              </a:extLst>
            </p:cNvPr>
            <p:cNvSpPr/>
            <p:nvPr/>
          </p:nvSpPr>
          <p:spPr>
            <a:xfrm>
              <a:off x="13823475"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a:p>
          </p:txBody>
        </p:sp>
        <p:sp>
          <p:nvSpPr>
            <p:cNvPr id="28" name="object 22">
              <a:extLst>
                <a:ext uri="{FF2B5EF4-FFF2-40B4-BE49-F238E27FC236}">
                  <a16:creationId xmlns:a16="http://schemas.microsoft.com/office/drawing/2014/main" id="{A47FE493-07DD-4C0E-3B75-2A410985618C}"/>
                </a:ext>
              </a:extLst>
            </p:cNvPr>
            <p:cNvSpPr/>
            <p:nvPr/>
          </p:nvSpPr>
          <p:spPr>
            <a:xfrm>
              <a:off x="19859887"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a:p>
          </p:txBody>
        </p:sp>
        <p:sp>
          <p:nvSpPr>
            <p:cNvPr id="29" name="object 23">
              <a:extLst>
                <a:ext uri="{FF2B5EF4-FFF2-40B4-BE49-F238E27FC236}">
                  <a16:creationId xmlns:a16="http://schemas.microsoft.com/office/drawing/2014/main" id="{6BBD7D59-ED54-0805-DDA3-EE259C22335A}"/>
                </a:ext>
              </a:extLst>
            </p:cNvPr>
            <p:cNvSpPr/>
            <p:nvPr/>
          </p:nvSpPr>
          <p:spPr>
            <a:xfrm>
              <a:off x="6366464" y="4738306"/>
              <a:ext cx="0" cy="1170940"/>
            </a:xfrm>
            <a:custGeom>
              <a:avLst/>
              <a:gdLst/>
              <a:ahLst/>
              <a:cxnLst/>
              <a:rect l="l" t="t" r="r" b="b"/>
              <a:pathLst>
                <a:path h="1170939">
                  <a:moveTo>
                    <a:pt x="0" y="1170341"/>
                  </a:moveTo>
                  <a:lnTo>
                    <a:pt x="0" y="0"/>
                  </a:lnTo>
                </a:path>
              </a:pathLst>
            </a:custGeom>
            <a:ln w="10125">
              <a:solidFill>
                <a:srgbClr val="F26A36"/>
              </a:solidFill>
            </a:ln>
          </p:spPr>
          <p:txBody>
            <a:bodyPr wrap="square" lIns="0" tIns="0" rIns="0" bIns="0" rtlCol="0"/>
            <a:lstStyle/>
            <a:p>
              <a:endParaRPr/>
            </a:p>
          </p:txBody>
        </p:sp>
        <p:sp>
          <p:nvSpPr>
            <p:cNvPr id="30" name="object 24">
              <a:extLst>
                <a:ext uri="{FF2B5EF4-FFF2-40B4-BE49-F238E27FC236}">
                  <a16:creationId xmlns:a16="http://schemas.microsoft.com/office/drawing/2014/main" id="{F1BBE087-C1B5-DF2F-B959-90558FF19F7B}"/>
                </a:ext>
              </a:extLst>
            </p:cNvPr>
            <p:cNvSpPr/>
            <p:nvPr/>
          </p:nvSpPr>
          <p:spPr>
            <a:xfrm>
              <a:off x="18313743" y="4270142"/>
              <a:ext cx="0" cy="1638935"/>
            </a:xfrm>
            <a:custGeom>
              <a:avLst/>
              <a:gdLst/>
              <a:ahLst/>
              <a:cxnLst/>
              <a:rect l="l" t="t" r="r" b="b"/>
              <a:pathLst>
                <a:path h="1638935">
                  <a:moveTo>
                    <a:pt x="0" y="1638505"/>
                  </a:moveTo>
                  <a:lnTo>
                    <a:pt x="0" y="0"/>
                  </a:lnTo>
                </a:path>
              </a:pathLst>
            </a:custGeom>
            <a:ln w="10125">
              <a:solidFill>
                <a:srgbClr val="F26A36"/>
              </a:solidFill>
            </a:ln>
          </p:spPr>
          <p:txBody>
            <a:bodyPr wrap="square" lIns="0" tIns="0" rIns="0" bIns="0" rtlCol="0"/>
            <a:lstStyle/>
            <a:p>
              <a:endParaRPr/>
            </a:p>
          </p:txBody>
        </p:sp>
        <p:sp>
          <p:nvSpPr>
            <p:cNvPr id="31" name="object 25">
              <a:extLst>
                <a:ext uri="{FF2B5EF4-FFF2-40B4-BE49-F238E27FC236}">
                  <a16:creationId xmlns:a16="http://schemas.microsoft.com/office/drawing/2014/main" id="{952CD43E-1A73-E604-4B2F-304588ECEF1E}"/>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a:p>
          </p:txBody>
        </p:sp>
        <p:sp>
          <p:nvSpPr>
            <p:cNvPr id="32" name="object 26">
              <a:extLst>
                <a:ext uri="{FF2B5EF4-FFF2-40B4-BE49-F238E27FC236}">
                  <a16:creationId xmlns:a16="http://schemas.microsoft.com/office/drawing/2014/main" id="{22EBB17B-A6FA-7DE1-2787-F5396FBC6A26}"/>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rgbClr val="F26A36"/>
              </a:solidFill>
            </a:ln>
          </p:spPr>
          <p:txBody>
            <a:bodyPr wrap="square" lIns="0" tIns="0" rIns="0" bIns="0" rtlCol="0"/>
            <a:lstStyle/>
            <a:p>
              <a:endParaRPr/>
            </a:p>
          </p:txBody>
        </p:sp>
        <p:sp>
          <p:nvSpPr>
            <p:cNvPr id="33" name="object 27">
              <a:extLst>
                <a:ext uri="{FF2B5EF4-FFF2-40B4-BE49-F238E27FC236}">
                  <a16:creationId xmlns:a16="http://schemas.microsoft.com/office/drawing/2014/main" id="{4AC5CDAD-D16E-2723-0439-C5B00D3DDC94}"/>
                </a:ext>
              </a:extLst>
            </p:cNvPr>
            <p:cNvSpPr/>
            <p:nvPr/>
          </p:nvSpPr>
          <p:spPr>
            <a:xfrm>
              <a:off x="5945333" y="4334946"/>
              <a:ext cx="0" cy="1574165"/>
            </a:xfrm>
            <a:custGeom>
              <a:avLst/>
              <a:gdLst/>
              <a:ahLst/>
              <a:cxnLst/>
              <a:rect l="l" t="t" r="r" b="b"/>
              <a:pathLst>
                <a:path h="1574164">
                  <a:moveTo>
                    <a:pt x="0" y="1573700"/>
                  </a:moveTo>
                  <a:lnTo>
                    <a:pt x="0" y="0"/>
                  </a:lnTo>
                </a:path>
              </a:pathLst>
            </a:custGeom>
            <a:ln w="8931">
              <a:solidFill>
                <a:srgbClr val="F26A36"/>
              </a:solidFill>
            </a:ln>
          </p:spPr>
          <p:txBody>
            <a:bodyPr wrap="square" lIns="0" tIns="0" rIns="0" bIns="0" rtlCol="0"/>
            <a:lstStyle/>
            <a:p>
              <a:endParaRPr/>
            </a:p>
          </p:txBody>
        </p:sp>
        <p:sp>
          <p:nvSpPr>
            <p:cNvPr id="34" name="object 28">
              <a:extLst>
                <a:ext uri="{FF2B5EF4-FFF2-40B4-BE49-F238E27FC236}">
                  <a16:creationId xmlns:a16="http://schemas.microsoft.com/office/drawing/2014/main" id="{06F103DB-A389-62C7-56EE-29EA5BF435D5}"/>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rgbClr val="F26A36"/>
              </a:solidFill>
            </a:ln>
          </p:spPr>
          <p:txBody>
            <a:bodyPr wrap="square" lIns="0" tIns="0" rIns="0" bIns="0" rtlCol="0"/>
            <a:lstStyle/>
            <a:p>
              <a:endParaRPr/>
            </a:p>
          </p:txBody>
        </p:sp>
      </p:grpSp>
      <p:sp>
        <p:nvSpPr>
          <p:cNvPr id="50" name="Text Placeholder 49">
            <a:extLst>
              <a:ext uri="{FF2B5EF4-FFF2-40B4-BE49-F238E27FC236}">
                <a16:creationId xmlns:a16="http://schemas.microsoft.com/office/drawing/2014/main" id="{3945DFC3-4EE4-3206-CF08-CED5BEE5F25D}"/>
              </a:ext>
            </a:extLst>
          </p:cNvPr>
          <p:cNvSpPr>
            <a:spLocks noGrp="1"/>
          </p:cNvSpPr>
          <p:nvPr>
            <p:ph type="body" sz="quarter" idx="14" hasCustomPrompt="1"/>
          </p:nvPr>
        </p:nvSpPr>
        <p:spPr>
          <a:xfrm>
            <a:off x="994143" y="5572474"/>
            <a:ext cx="4572000" cy="369332"/>
          </a:xfrm>
        </p:spPr>
        <p:txBody>
          <a:bodyPr/>
          <a:lstStyle>
            <a:lvl1pPr algn="ctr">
              <a:defRPr sz="2400" spc="600">
                <a:latin typeface="Franklin Gothic Medium" panose="020B0603020102020204" pitchFamily="34" charset="0"/>
              </a:defRPr>
            </a:lvl1pPr>
          </a:lstStyle>
          <a:p>
            <a:pPr lvl="0"/>
            <a:r>
              <a:rPr lang="en-US" dirty="0"/>
              <a:t>INTRODUCTION</a:t>
            </a:r>
          </a:p>
        </p:txBody>
      </p:sp>
      <p:sp>
        <p:nvSpPr>
          <p:cNvPr id="48" name="Picture Placeholder 47" descr="Placed alt text for photo here.">
            <a:extLst>
              <a:ext uri="{FF2B5EF4-FFF2-40B4-BE49-F238E27FC236}">
                <a16:creationId xmlns:a16="http://schemas.microsoft.com/office/drawing/2014/main" id="{C63B900A-8C84-D9DE-8535-08A4537B5EBE}"/>
              </a:ext>
            </a:extLst>
          </p:cNvPr>
          <p:cNvSpPr>
            <a:spLocks noGrp="1"/>
          </p:cNvSpPr>
          <p:nvPr>
            <p:ph type="pic" sz="quarter" idx="13"/>
          </p:nvPr>
        </p:nvSpPr>
        <p:spPr>
          <a:xfrm>
            <a:off x="6851650" y="1804876"/>
            <a:ext cx="6410325" cy="7138097"/>
          </a:xfrm>
        </p:spPr>
        <p:txBody>
          <a:bodyPr/>
          <a:lstStyle>
            <a:lvl1pPr>
              <a:defRPr>
                <a:latin typeface="Franklin Gothic Medium" panose="020B0603020102020204" pitchFamily="34" charset="0"/>
              </a:defRPr>
            </a:lvl1pPr>
          </a:lstStyle>
          <a:p>
            <a:r>
              <a:rPr lang="en-US"/>
              <a:t>Click icon to add picture</a:t>
            </a:r>
            <a:endParaRPr lang="en-US" dirty="0"/>
          </a:p>
        </p:txBody>
      </p:sp>
      <p:sp>
        <p:nvSpPr>
          <p:cNvPr id="42" name="Text Placeholder 41">
            <a:extLst>
              <a:ext uri="{FF2B5EF4-FFF2-40B4-BE49-F238E27FC236}">
                <a16:creationId xmlns:a16="http://schemas.microsoft.com/office/drawing/2014/main" id="{493918D7-A0BA-918F-2D58-4B82C33D2AE0}"/>
              </a:ext>
            </a:extLst>
          </p:cNvPr>
          <p:cNvSpPr>
            <a:spLocks noGrp="1"/>
          </p:cNvSpPr>
          <p:nvPr>
            <p:ph type="body" sz="quarter" idx="10" hasCustomPrompt="1"/>
          </p:nvPr>
        </p:nvSpPr>
        <p:spPr>
          <a:xfrm>
            <a:off x="5708648" y="9023135"/>
            <a:ext cx="8686800" cy="492443"/>
          </a:xfrm>
        </p:spPr>
        <p:txBody>
          <a:bodyPr/>
          <a:lstStyle>
            <a:lvl1pPr algn="ctr">
              <a:defRPr sz="3200" spc="600">
                <a:latin typeface="Franklin Gothic Medium" panose="020B0603020102020204" pitchFamily="34" charset="0"/>
              </a:defRPr>
            </a:lvl1pPr>
          </a:lstStyle>
          <a:p>
            <a:pPr lvl="0"/>
            <a:r>
              <a:rPr lang="en-US" dirty="0"/>
              <a:t>FIRST LAST NAME</a:t>
            </a:r>
          </a:p>
        </p:txBody>
      </p:sp>
      <p:sp>
        <p:nvSpPr>
          <p:cNvPr id="44" name="Text Placeholder 43">
            <a:extLst>
              <a:ext uri="{FF2B5EF4-FFF2-40B4-BE49-F238E27FC236}">
                <a16:creationId xmlns:a16="http://schemas.microsoft.com/office/drawing/2014/main" id="{D92C8BCB-FB5F-1B2E-45C4-083859ECDA04}"/>
              </a:ext>
            </a:extLst>
          </p:cNvPr>
          <p:cNvSpPr>
            <a:spLocks noGrp="1"/>
          </p:cNvSpPr>
          <p:nvPr>
            <p:ph type="body" sz="quarter" idx="11" hasCustomPrompt="1"/>
          </p:nvPr>
        </p:nvSpPr>
        <p:spPr>
          <a:xfrm>
            <a:off x="6013448" y="9593240"/>
            <a:ext cx="8077200" cy="369332"/>
          </a:xfrm>
        </p:spPr>
        <p:txBody>
          <a:bodyPr/>
          <a:lstStyle>
            <a:lvl1pPr algn="ctr">
              <a:defRPr sz="2400" spc="600">
                <a:solidFill>
                  <a:schemeClr val="bg1"/>
                </a:solidFill>
                <a:latin typeface="Franklin Gothic Medium" panose="020B0603020102020204" pitchFamily="34" charset="0"/>
              </a:defRPr>
            </a:lvl1pPr>
          </a:lstStyle>
          <a:p>
            <a:pPr lvl="0"/>
            <a:r>
              <a:rPr lang="en-US" dirty="0"/>
              <a:t>Primary Title Line</a:t>
            </a:r>
          </a:p>
        </p:txBody>
      </p:sp>
      <p:sp>
        <p:nvSpPr>
          <p:cNvPr id="46" name="Text Placeholder 45">
            <a:extLst>
              <a:ext uri="{FF2B5EF4-FFF2-40B4-BE49-F238E27FC236}">
                <a16:creationId xmlns:a16="http://schemas.microsoft.com/office/drawing/2014/main" id="{E6D8635B-96A3-8179-F562-122F525E7E8E}"/>
              </a:ext>
            </a:extLst>
          </p:cNvPr>
          <p:cNvSpPr>
            <a:spLocks noGrp="1"/>
          </p:cNvSpPr>
          <p:nvPr>
            <p:ph type="body" sz="quarter" idx="12" hasCustomPrompt="1"/>
          </p:nvPr>
        </p:nvSpPr>
        <p:spPr>
          <a:xfrm>
            <a:off x="5509206" y="10042734"/>
            <a:ext cx="9085684" cy="307777"/>
          </a:xfrm>
        </p:spPr>
        <p:txBody>
          <a:bodyPr/>
          <a:lstStyle>
            <a:lvl1pPr algn="ctr">
              <a:defRPr sz="2000" b="0" spc="600">
                <a:solidFill>
                  <a:schemeClr val="bg1"/>
                </a:solidFill>
                <a:latin typeface="Franklin Gothic Medium" panose="020B0603020102020204" pitchFamily="34" charset="0"/>
              </a:defRPr>
            </a:lvl1pPr>
          </a:lstStyle>
          <a:p>
            <a:pPr lvl="0"/>
            <a:r>
              <a:rPr lang="en-US" dirty="0"/>
              <a:t>SECOND TITLE LINE IF NEEDED</a:t>
            </a:r>
          </a:p>
        </p:txBody>
      </p:sp>
      <p:sp>
        <p:nvSpPr>
          <p:cNvPr id="51" name="object 32">
            <a:extLst>
              <a:ext uri="{FF2B5EF4-FFF2-40B4-BE49-F238E27FC236}">
                <a16:creationId xmlns:a16="http://schemas.microsoft.com/office/drawing/2014/main" id="{CD77EB5C-CDAC-E932-1055-175D30D5AB6E}"/>
              </a:ext>
            </a:extLst>
          </p:cNvPr>
          <p:cNvSpPr txBox="1"/>
          <p:nvPr userDrawn="1"/>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a:t>
            </a:fld>
            <a:endParaRPr sz="1450" dirty="0">
              <a:latin typeface="Obviously-WideSemi"/>
              <a:cs typeface="Obviously-WideSem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Two people">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A2B26AE-1680-0D12-9A29-E5FF33A2178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104100" cy="11308556"/>
          </a:xfrm>
          <a:prstGeom prst="rect">
            <a:avLst/>
          </a:prstGeom>
        </p:spPr>
      </p:pic>
      <p:grpSp>
        <p:nvGrpSpPr>
          <p:cNvPr id="44" name="object 5">
            <a:extLst>
              <a:ext uri="{FF2B5EF4-FFF2-40B4-BE49-F238E27FC236}">
                <a16:creationId xmlns:a16="http://schemas.microsoft.com/office/drawing/2014/main" id="{50CB8313-AAB6-6AB4-3E0F-42D2BA1BC77B}"/>
              </a:ext>
              <a:ext uri="{C183D7F6-B498-43B3-948B-1728B52AA6E4}">
                <adec:decorative xmlns:adec="http://schemas.microsoft.com/office/drawing/2017/decorative" val="1"/>
              </a:ext>
            </a:extLst>
          </p:cNvPr>
          <p:cNvGrpSpPr/>
          <p:nvPr userDrawn="1"/>
        </p:nvGrpSpPr>
        <p:grpSpPr>
          <a:xfrm>
            <a:off x="240378" y="4483837"/>
            <a:ext cx="19200675" cy="2548833"/>
            <a:chOff x="240378" y="4483837"/>
            <a:chExt cx="19200675" cy="2548833"/>
          </a:xfrm>
        </p:grpSpPr>
        <p:sp>
          <p:nvSpPr>
            <p:cNvPr id="47" name="object 8">
              <a:extLst>
                <a:ext uri="{FF2B5EF4-FFF2-40B4-BE49-F238E27FC236}">
                  <a16:creationId xmlns:a16="http://schemas.microsoft.com/office/drawing/2014/main" id="{183FE35A-254F-5F47-407E-18309FA4D62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rgbClr val="F26A36"/>
              </a:solidFill>
            </a:ln>
          </p:spPr>
          <p:txBody>
            <a:bodyPr wrap="square" lIns="0" tIns="0" rIns="0" bIns="0" rtlCol="0"/>
            <a:lstStyle/>
            <a:p>
              <a:endParaRPr/>
            </a:p>
          </p:txBody>
        </p:sp>
        <p:sp>
          <p:nvSpPr>
            <p:cNvPr id="48" name="object 9">
              <a:extLst>
                <a:ext uri="{FF2B5EF4-FFF2-40B4-BE49-F238E27FC236}">
                  <a16:creationId xmlns:a16="http://schemas.microsoft.com/office/drawing/2014/main" id="{67DE014D-E881-9AD9-802D-580DE770EA1A}"/>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rgbClr val="F26A36"/>
              </a:solidFill>
            </a:ln>
          </p:spPr>
          <p:txBody>
            <a:bodyPr wrap="square" lIns="0" tIns="0" rIns="0" bIns="0" rtlCol="0"/>
            <a:lstStyle/>
            <a:p>
              <a:endParaRPr/>
            </a:p>
          </p:txBody>
        </p:sp>
        <p:sp>
          <p:nvSpPr>
            <p:cNvPr id="49" name="object 10">
              <a:extLst>
                <a:ext uri="{FF2B5EF4-FFF2-40B4-BE49-F238E27FC236}">
                  <a16:creationId xmlns:a16="http://schemas.microsoft.com/office/drawing/2014/main" id="{C5ED915C-1C00-5410-C1D4-425CB4F7E0C3}"/>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a:p>
          </p:txBody>
        </p:sp>
        <p:sp>
          <p:nvSpPr>
            <p:cNvPr id="50" name="object 11">
              <a:extLst>
                <a:ext uri="{FF2B5EF4-FFF2-40B4-BE49-F238E27FC236}">
                  <a16:creationId xmlns:a16="http://schemas.microsoft.com/office/drawing/2014/main" id="{0011C86A-304D-7CBB-45B7-5C4BE379D24E}"/>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a:p>
          </p:txBody>
        </p:sp>
        <p:sp>
          <p:nvSpPr>
            <p:cNvPr id="51" name="object 12">
              <a:extLst>
                <a:ext uri="{FF2B5EF4-FFF2-40B4-BE49-F238E27FC236}">
                  <a16:creationId xmlns:a16="http://schemas.microsoft.com/office/drawing/2014/main" id="{054F3E72-C76E-3A51-91F7-0F9382CCDFDE}"/>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a:p>
          </p:txBody>
        </p:sp>
        <p:sp>
          <p:nvSpPr>
            <p:cNvPr id="52" name="object 13">
              <a:extLst>
                <a:ext uri="{FF2B5EF4-FFF2-40B4-BE49-F238E27FC236}">
                  <a16:creationId xmlns:a16="http://schemas.microsoft.com/office/drawing/2014/main" id="{3FEF9156-4ABE-28C3-A3A7-C7830957AC0E}"/>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rgbClr val="F26A36"/>
              </a:solidFill>
            </a:ln>
          </p:spPr>
          <p:txBody>
            <a:bodyPr wrap="square" lIns="0" tIns="0" rIns="0" bIns="0" rtlCol="0"/>
            <a:lstStyle/>
            <a:p>
              <a:endParaRPr/>
            </a:p>
          </p:txBody>
        </p:sp>
        <p:sp>
          <p:nvSpPr>
            <p:cNvPr id="53" name="object 14">
              <a:extLst>
                <a:ext uri="{FF2B5EF4-FFF2-40B4-BE49-F238E27FC236}">
                  <a16:creationId xmlns:a16="http://schemas.microsoft.com/office/drawing/2014/main" id="{4CDC021C-C726-26FA-E3AF-0BB32EEF8CCF}"/>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rgbClr val="F26A36"/>
              </a:solidFill>
            </a:ln>
          </p:spPr>
          <p:txBody>
            <a:bodyPr wrap="square" lIns="0" tIns="0" rIns="0" bIns="0" rtlCol="0"/>
            <a:lstStyle/>
            <a:p>
              <a:endParaRPr/>
            </a:p>
          </p:txBody>
        </p:sp>
        <p:sp>
          <p:nvSpPr>
            <p:cNvPr id="54" name="object 15">
              <a:extLst>
                <a:ext uri="{FF2B5EF4-FFF2-40B4-BE49-F238E27FC236}">
                  <a16:creationId xmlns:a16="http://schemas.microsoft.com/office/drawing/2014/main" id="{57DA875F-00B9-2C5E-E6E1-87193B298B90}"/>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rgbClr val="F26A36"/>
              </a:solidFill>
            </a:ln>
          </p:spPr>
          <p:txBody>
            <a:bodyPr wrap="square" lIns="0" tIns="0" rIns="0" bIns="0" rtlCol="0"/>
            <a:lstStyle/>
            <a:p>
              <a:endParaRPr/>
            </a:p>
          </p:txBody>
        </p:sp>
        <p:sp>
          <p:nvSpPr>
            <p:cNvPr id="55" name="object 16">
              <a:extLst>
                <a:ext uri="{FF2B5EF4-FFF2-40B4-BE49-F238E27FC236}">
                  <a16:creationId xmlns:a16="http://schemas.microsoft.com/office/drawing/2014/main" id="{825318B6-03A8-F5AB-96CC-E933CCA9E634}"/>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rgbClr val="F26A36"/>
              </a:solidFill>
            </a:ln>
          </p:spPr>
          <p:txBody>
            <a:bodyPr wrap="square" lIns="0" tIns="0" rIns="0" bIns="0" rtlCol="0"/>
            <a:lstStyle/>
            <a:p>
              <a:endParaRPr/>
            </a:p>
          </p:txBody>
        </p:sp>
        <p:sp>
          <p:nvSpPr>
            <p:cNvPr id="56" name="object 17">
              <a:extLst>
                <a:ext uri="{FF2B5EF4-FFF2-40B4-BE49-F238E27FC236}">
                  <a16:creationId xmlns:a16="http://schemas.microsoft.com/office/drawing/2014/main" id="{03F065E7-EF9A-05EB-98DC-EB8568AE1716}"/>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rgbClr val="F26A36"/>
              </a:solidFill>
            </a:ln>
          </p:spPr>
          <p:txBody>
            <a:bodyPr wrap="square" lIns="0" tIns="0" rIns="0" bIns="0" rtlCol="0"/>
            <a:lstStyle/>
            <a:p>
              <a:endParaRPr/>
            </a:p>
          </p:txBody>
        </p:sp>
        <p:sp>
          <p:nvSpPr>
            <p:cNvPr id="57" name="object 18">
              <a:extLst>
                <a:ext uri="{FF2B5EF4-FFF2-40B4-BE49-F238E27FC236}">
                  <a16:creationId xmlns:a16="http://schemas.microsoft.com/office/drawing/2014/main" id="{06431B00-9608-33FB-154F-61C856A67B71}"/>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rgbClr val="F26A36"/>
              </a:solidFill>
            </a:ln>
          </p:spPr>
          <p:txBody>
            <a:bodyPr wrap="square" lIns="0" tIns="0" rIns="0" bIns="0" rtlCol="0"/>
            <a:lstStyle/>
            <a:p>
              <a:endParaRPr/>
            </a:p>
          </p:txBody>
        </p:sp>
        <p:sp>
          <p:nvSpPr>
            <p:cNvPr id="58" name="object 19">
              <a:extLst>
                <a:ext uri="{FF2B5EF4-FFF2-40B4-BE49-F238E27FC236}">
                  <a16:creationId xmlns:a16="http://schemas.microsoft.com/office/drawing/2014/main" id="{D39B6E83-1671-9BA9-8FB7-46AFE1B3A8B9}"/>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rgbClr val="F26A36"/>
              </a:solidFill>
            </a:ln>
          </p:spPr>
          <p:txBody>
            <a:bodyPr wrap="square" lIns="0" tIns="0" rIns="0" bIns="0" rtlCol="0"/>
            <a:lstStyle/>
            <a:p>
              <a:endParaRPr/>
            </a:p>
          </p:txBody>
        </p:sp>
        <p:sp>
          <p:nvSpPr>
            <p:cNvPr id="59" name="object 20">
              <a:extLst>
                <a:ext uri="{FF2B5EF4-FFF2-40B4-BE49-F238E27FC236}">
                  <a16:creationId xmlns:a16="http://schemas.microsoft.com/office/drawing/2014/main" id="{372CB0C7-C6F1-98B4-9D62-D941288076F7}"/>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rgbClr val="F26A36"/>
              </a:solidFill>
            </a:ln>
          </p:spPr>
          <p:txBody>
            <a:bodyPr wrap="square" lIns="0" tIns="0" rIns="0" bIns="0" rtlCol="0"/>
            <a:lstStyle/>
            <a:p>
              <a:endParaRPr/>
            </a:p>
          </p:txBody>
        </p:sp>
        <p:sp>
          <p:nvSpPr>
            <p:cNvPr id="60" name="object 21">
              <a:extLst>
                <a:ext uri="{FF2B5EF4-FFF2-40B4-BE49-F238E27FC236}">
                  <a16:creationId xmlns:a16="http://schemas.microsoft.com/office/drawing/2014/main" id="{E4433ECB-631F-CF2A-203A-C0A3D6F16D52}"/>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rgbClr val="F26A36"/>
              </a:solidFill>
            </a:ln>
          </p:spPr>
          <p:txBody>
            <a:bodyPr wrap="square" lIns="0" tIns="0" rIns="0" bIns="0" rtlCol="0"/>
            <a:lstStyle/>
            <a:p>
              <a:endParaRPr/>
            </a:p>
          </p:txBody>
        </p:sp>
        <p:sp>
          <p:nvSpPr>
            <p:cNvPr id="61" name="object 22">
              <a:extLst>
                <a:ext uri="{FF2B5EF4-FFF2-40B4-BE49-F238E27FC236}">
                  <a16:creationId xmlns:a16="http://schemas.microsoft.com/office/drawing/2014/main" id="{E6D27E7C-CAC0-98B6-77CD-82FCB7FD830B}"/>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rgbClr val="F26A36"/>
              </a:solidFill>
            </a:ln>
          </p:spPr>
          <p:txBody>
            <a:bodyPr wrap="square" lIns="0" tIns="0" rIns="0" bIns="0" rtlCol="0"/>
            <a:lstStyle/>
            <a:p>
              <a:endParaRPr/>
            </a:p>
          </p:txBody>
        </p:sp>
        <p:sp>
          <p:nvSpPr>
            <p:cNvPr id="62" name="object 23">
              <a:extLst>
                <a:ext uri="{FF2B5EF4-FFF2-40B4-BE49-F238E27FC236}">
                  <a16:creationId xmlns:a16="http://schemas.microsoft.com/office/drawing/2014/main" id="{72C52A54-66A0-20CF-61CD-46E34F776DE4}"/>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a:p>
          </p:txBody>
        </p:sp>
        <p:sp>
          <p:nvSpPr>
            <p:cNvPr id="63" name="object 24">
              <a:extLst>
                <a:ext uri="{FF2B5EF4-FFF2-40B4-BE49-F238E27FC236}">
                  <a16:creationId xmlns:a16="http://schemas.microsoft.com/office/drawing/2014/main" id="{80E6D52A-83D0-6FBA-4F81-253E18305CF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a:p>
          </p:txBody>
        </p:sp>
        <p:sp>
          <p:nvSpPr>
            <p:cNvPr id="64" name="object 25">
              <a:extLst>
                <a:ext uri="{FF2B5EF4-FFF2-40B4-BE49-F238E27FC236}">
                  <a16:creationId xmlns:a16="http://schemas.microsoft.com/office/drawing/2014/main" id="{8BCBD360-B9A9-2AE2-C91E-3B1D6A6AFC04}"/>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rgbClr val="F26A36"/>
              </a:solidFill>
            </a:ln>
          </p:spPr>
          <p:txBody>
            <a:bodyPr wrap="square" lIns="0" tIns="0" rIns="0" bIns="0" rtlCol="0"/>
            <a:lstStyle/>
            <a:p>
              <a:endParaRPr/>
            </a:p>
          </p:txBody>
        </p:sp>
        <p:sp>
          <p:nvSpPr>
            <p:cNvPr id="65" name="object 26">
              <a:extLst>
                <a:ext uri="{FF2B5EF4-FFF2-40B4-BE49-F238E27FC236}">
                  <a16:creationId xmlns:a16="http://schemas.microsoft.com/office/drawing/2014/main" id="{F47C889C-DAA6-5AF3-7CE7-653911B5211D}"/>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a:p>
          </p:txBody>
        </p:sp>
        <p:sp>
          <p:nvSpPr>
            <p:cNvPr id="66" name="object 27">
              <a:extLst>
                <a:ext uri="{FF2B5EF4-FFF2-40B4-BE49-F238E27FC236}">
                  <a16:creationId xmlns:a16="http://schemas.microsoft.com/office/drawing/2014/main" id="{350FC70A-E0E2-446F-571F-89885C83F55F}"/>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rgbClr val="F26A36"/>
              </a:solidFill>
            </a:ln>
          </p:spPr>
          <p:txBody>
            <a:bodyPr wrap="square" lIns="0" tIns="0" rIns="0" bIns="0" rtlCol="0"/>
            <a:lstStyle/>
            <a:p>
              <a:endParaRPr/>
            </a:p>
          </p:txBody>
        </p:sp>
        <p:sp>
          <p:nvSpPr>
            <p:cNvPr id="67" name="object 28">
              <a:extLst>
                <a:ext uri="{FF2B5EF4-FFF2-40B4-BE49-F238E27FC236}">
                  <a16:creationId xmlns:a16="http://schemas.microsoft.com/office/drawing/2014/main" id="{1A292D1B-AB46-874F-CD93-D23709FA98A5}"/>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rgbClr val="F26A36"/>
              </a:solidFill>
            </a:ln>
          </p:spPr>
          <p:txBody>
            <a:bodyPr wrap="square" lIns="0" tIns="0" rIns="0" bIns="0" rtlCol="0"/>
            <a:lstStyle/>
            <a:p>
              <a:endParaRPr/>
            </a:p>
          </p:txBody>
        </p:sp>
        <p:sp>
          <p:nvSpPr>
            <p:cNvPr id="68" name="object 29">
              <a:extLst>
                <a:ext uri="{FF2B5EF4-FFF2-40B4-BE49-F238E27FC236}">
                  <a16:creationId xmlns:a16="http://schemas.microsoft.com/office/drawing/2014/main" id="{8B31B648-B802-3CF0-1BD3-28CFEEBD2F8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rgbClr val="F26A36"/>
              </a:solidFill>
            </a:ln>
          </p:spPr>
          <p:txBody>
            <a:bodyPr wrap="square" lIns="0" tIns="0" rIns="0" bIns="0" rtlCol="0"/>
            <a:lstStyle/>
            <a:p>
              <a:endParaRPr/>
            </a:p>
          </p:txBody>
        </p:sp>
      </p:grpSp>
      <p:sp>
        <p:nvSpPr>
          <p:cNvPr id="73" name="Text Placeholder 49">
            <a:extLst>
              <a:ext uri="{FF2B5EF4-FFF2-40B4-BE49-F238E27FC236}">
                <a16:creationId xmlns:a16="http://schemas.microsoft.com/office/drawing/2014/main" id="{86F0052F-1186-F4CD-3C54-542BAFF9F034}"/>
              </a:ext>
            </a:extLst>
          </p:cNvPr>
          <p:cNvSpPr>
            <a:spLocks noGrp="1"/>
          </p:cNvSpPr>
          <p:nvPr>
            <p:ph type="body" sz="quarter" idx="14" hasCustomPrompt="1"/>
          </p:nvPr>
        </p:nvSpPr>
        <p:spPr>
          <a:xfrm>
            <a:off x="1016600" y="5513943"/>
            <a:ext cx="4572000" cy="369332"/>
          </a:xfrm>
        </p:spPr>
        <p:txBody>
          <a:bodyPr/>
          <a:lstStyle>
            <a:lvl1pPr algn="ctr">
              <a:defRPr sz="2400" spc="600">
                <a:latin typeface="Franklin Gothic Medium" panose="020B0603020102020204" pitchFamily="34" charset="0"/>
              </a:defRPr>
            </a:lvl1pPr>
          </a:lstStyle>
          <a:p>
            <a:pPr lvl="0"/>
            <a:r>
              <a:rPr lang="en-US" dirty="0"/>
              <a:t>INTRODUCTIONS</a:t>
            </a:r>
          </a:p>
        </p:txBody>
      </p:sp>
      <p:sp>
        <p:nvSpPr>
          <p:cNvPr id="72" name="Picture Placeholder 47" descr="Placed alt text for photo here.">
            <a:extLst>
              <a:ext uri="{FF2B5EF4-FFF2-40B4-BE49-F238E27FC236}">
                <a16:creationId xmlns:a16="http://schemas.microsoft.com/office/drawing/2014/main" id="{2D02BFEC-6693-3076-2059-5BD2C2AD49FF}"/>
              </a:ext>
            </a:extLst>
          </p:cNvPr>
          <p:cNvSpPr>
            <a:spLocks noGrp="1"/>
          </p:cNvSpPr>
          <p:nvPr>
            <p:ph type="pic" sz="quarter" idx="13"/>
          </p:nvPr>
        </p:nvSpPr>
        <p:spPr>
          <a:xfrm>
            <a:off x="8035937" y="2836239"/>
            <a:ext cx="4247947" cy="5523042"/>
          </a:xfrm>
        </p:spPr>
        <p:txBody>
          <a:bodyPr/>
          <a:lstStyle>
            <a:lvl1pPr>
              <a:defRPr>
                <a:latin typeface="Franklin Gothic Medium" panose="020B0603020102020204" pitchFamily="34" charset="0"/>
              </a:defRPr>
            </a:lvl1pPr>
          </a:lstStyle>
          <a:p>
            <a:r>
              <a:rPr lang="en-US"/>
              <a:t>Click icon to add picture</a:t>
            </a:r>
            <a:endParaRPr lang="en-US" dirty="0"/>
          </a:p>
        </p:txBody>
      </p:sp>
      <p:sp>
        <p:nvSpPr>
          <p:cNvPr id="70" name="Text Placeholder 41">
            <a:extLst>
              <a:ext uri="{FF2B5EF4-FFF2-40B4-BE49-F238E27FC236}">
                <a16:creationId xmlns:a16="http://schemas.microsoft.com/office/drawing/2014/main" id="{B061C586-C91C-F525-B6EC-38560BD35009}"/>
              </a:ext>
            </a:extLst>
          </p:cNvPr>
          <p:cNvSpPr>
            <a:spLocks noGrp="1"/>
          </p:cNvSpPr>
          <p:nvPr>
            <p:ph type="body" sz="quarter" idx="10" hasCustomPrompt="1"/>
          </p:nvPr>
        </p:nvSpPr>
        <p:spPr>
          <a:xfrm>
            <a:off x="8070850" y="8464224"/>
            <a:ext cx="3276598" cy="643638"/>
          </a:xfrm>
        </p:spPr>
        <p:txBody>
          <a:bodyPr/>
          <a:lstStyle>
            <a:lvl1pPr algn="l">
              <a:lnSpc>
                <a:spcPts val="2460"/>
              </a:lnSpc>
              <a:defRPr sz="2800" spc="600">
                <a:latin typeface="Franklin Gothic Medium" panose="020B0603020102020204" pitchFamily="34" charset="0"/>
              </a:defRPr>
            </a:lvl1pPr>
          </a:lstStyle>
          <a:p>
            <a:pPr lvl="0"/>
            <a:r>
              <a:rPr lang="en-US" dirty="0"/>
              <a:t>FIRST LASTNAME</a:t>
            </a:r>
          </a:p>
        </p:txBody>
      </p:sp>
      <p:sp>
        <p:nvSpPr>
          <p:cNvPr id="71" name="Text Placeholder 43">
            <a:extLst>
              <a:ext uri="{FF2B5EF4-FFF2-40B4-BE49-F238E27FC236}">
                <a16:creationId xmlns:a16="http://schemas.microsoft.com/office/drawing/2014/main" id="{01D663F1-02AE-CC2B-015A-CBA62362C5F6}"/>
              </a:ext>
            </a:extLst>
          </p:cNvPr>
          <p:cNvSpPr>
            <a:spLocks noGrp="1"/>
          </p:cNvSpPr>
          <p:nvPr>
            <p:ph type="body" sz="quarter" idx="11" hasCustomPrompt="1"/>
          </p:nvPr>
        </p:nvSpPr>
        <p:spPr>
          <a:xfrm>
            <a:off x="8070851" y="9210842"/>
            <a:ext cx="3276598" cy="738664"/>
          </a:xfrm>
        </p:spPr>
        <p:txBody>
          <a:bodyPr/>
          <a:lstStyle>
            <a:lvl1pPr algn="l">
              <a:defRPr sz="2400" spc="600">
                <a:solidFill>
                  <a:schemeClr val="bg1"/>
                </a:solidFill>
                <a:latin typeface="Franklin Gothic Medium" panose="020B0603020102020204" pitchFamily="34" charset="0"/>
              </a:defRPr>
            </a:lvl1pPr>
          </a:lstStyle>
          <a:p>
            <a:pPr lvl="0"/>
            <a:r>
              <a:rPr lang="en-US" dirty="0"/>
              <a:t>Primary Title Line</a:t>
            </a:r>
          </a:p>
        </p:txBody>
      </p:sp>
      <p:sp>
        <p:nvSpPr>
          <p:cNvPr id="76" name="Picture Placeholder 47" descr="Placed alt text for photo here.">
            <a:extLst>
              <a:ext uri="{FF2B5EF4-FFF2-40B4-BE49-F238E27FC236}">
                <a16:creationId xmlns:a16="http://schemas.microsoft.com/office/drawing/2014/main" id="{F6D09DEA-C405-F18F-27CE-F1B7B1A79F6F}"/>
              </a:ext>
            </a:extLst>
          </p:cNvPr>
          <p:cNvSpPr>
            <a:spLocks noGrp="1"/>
          </p:cNvSpPr>
          <p:nvPr>
            <p:ph type="pic" sz="quarter" idx="17"/>
          </p:nvPr>
        </p:nvSpPr>
        <p:spPr>
          <a:xfrm>
            <a:off x="13500303" y="2825343"/>
            <a:ext cx="4247947" cy="5523042"/>
          </a:xfrm>
        </p:spPr>
        <p:txBody>
          <a:bodyPr/>
          <a:lstStyle>
            <a:lvl1pPr>
              <a:defRPr>
                <a:latin typeface="Franklin Gothic Medium" panose="020B0603020102020204" pitchFamily="34" charset="0"/>
              </a:defRPr>
            </a:lvl1pPr>
          </a:lstStyle>
          <a:p>
            <a:r>
              <a:rPr lang="en-US"/>
              <a:t>Click icon to add picture</a:t>
            </a:r>
            <a:endParaRPr lang="en-US" dirty="0"/>
          </a:p>
        </p:txBody>
      </p:sp>
      <p:sp>
        <p:nvSpPr>
          <p:cNvPr id="74" name="Text Placeholder 41">
            <a:extLst>
              <a:ext uri="{FF2B5EF4-FFF2-40B4-BE49-F238E27FC236}">
                <a16:creationId xmlns:a16="http://schemas.microsoft.com/office/drawing/2014/main" id="{58568516-46DA-FD2C-0224-8122E9160E13}"/>
              </a:ext>
            </a:extLst>
          </p:cNvPr>
          <p:cNvSpPr>
            <a:spLocks noGrp="1"/>
          </p:cNvSpPr>
          <p:nvPr>
            <p:ph type="body" sz="quarter" idx="15" hasCustomPrompt="1"/>
          </p:nvPr>
        </p:nvSpPr>
        <p:spPr>
          <a:xfrm>
            <a:off x="13546233" y="8451365"/>
            <a:ext cx="3276598" cy="643638"/>
          </a:xfrm>
        </p:spPr>
        <p:txBody>
          <a:bodyPr/>
          <a:lstStyle>
            <a:lvl1pPr algn="l">
              <a:lnSpc>
                <a:spcPts val="2460"/>
              </a:lnSpc>
              <a:defRPr sz="2800" spc="600">
                <a:latin typeface="Franklin Gothic Medium" panose="020B0603020102020204" pitchFamily="34" charset="0"/>
              </a:defRPr>
            </a:lvl1pPr>
          </a:lstStyle>
          <a:p>
            <a:pPr lvl="0"/>
            <a:r>
              <a:rPr lang="en-US" dirty="0"/>
              <a:t>FIRST LASTNAME</a:t>
            </a:r>
          </a:p>
        </p:txBody>
      </p:sp>
      <p:sp>
        <p:nvSpPr>
          <p:cNvPr id="75" name="Text Placeholder 43">
            <a:extLst>
              <a:ext uri="{FF2B5EF4-FFF2-40B4-BE49-F238E27FC236}">
                <a16:creationId xmlns:a16="http://schemas.microsoft.com/office/drawing/2014/main" id="{B5092B4D-E690-716E-11DB-7C5E9A99618F}"/>
              </a:ext>
            </a:extLst>
          </p:cNvPr>
          <p:cNvSpPr>
            <a:spLocks noGrp="1"/>
          </p:cNvSpPr>
          <p:nvPr>
            <p:ph type="body" sz="quarter" idx="16" hasCustomPrompt="1"/>
          </p:nvPr>
        </p:nvSpPr>
        <p:spPr>
          <a:xfrm>
            <a:off x="13546234" y="9197983"/>
            <a:ext cx="3276598" cy="738664"/>
          </a:xfrm>
        </p:spPr>
        <p:txBody>
          <a:bodyPr/>
          <a:lstStyle>
            <a:lvl1pPr algn="l">
              <a:defRPr sz="2400" spc="600">
                <a:solidFill>
                  <a:schemeClr val="bg1"/>
                </a:solidFill>
                <a:latin typeface="Franklin Gothic Medium" panose="020B0603020102020204" pitchFamily="34" charset="0"/>
              </a:defRPr>
            </a:lvl1pPr>
          </a:lstStyle>
          <a:p>
            <a:pPr lvl="0"/>
            <a:r>
              <a:rPr lang="en-US" dirty="0"/>
              <a:t>Primary Title Line</a:t>
            </a:r>
          </a:p>
        </p:txBody>
      </p:sp>
      <p:sp>
        <p:nvSpPr>
          <p:cNvPr id="69" name="object 30">
            <a:extLst>
              <a:ext uri="{FF2B5EF4-FFF2-40B4-BE49-F238E27FC236}">
                <a16:creationId xmlns:a16="http://schemas.microsoft.com/office/drawing/2014/main" id="{00DF3434-4B76-C93C-02CE-FDA55277BA48}"/>
              </a:ext>
            </a:extLst>
          </p:cNvPr>
          <p:cNvSpPr txBox="1"/>
          <p:nvPr userDrawn="1"/>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a:t>
            </a:fld>
            <a:endParaRPr sz="1450">
              <a:latin typeface="Obviously-WideSemi"/>
              <a:cs typeface="Obviously-WideSem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three people">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12F5BE66-1379-D5EF-3FE7-99ABF8EE427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104100" cy="11308556"/>
          </a:xfrm>
          <a:prstGeom prst="rect">
            <a:avLst/>
          </a:prstGeom>
        </p:spPr>
      </p:pic>
      <p:grpSp>
        <p:nvGrpSpPr>
          <p:cNvPr id="7" name="object 3">
            <a:extLst>
              <a:ext uri="{FF2B5EF4-FFF2-40B4-BE49-F238E27FC236}">
                <a16:creationId xmlns:a16="http://schemas.microsoft.com/office/drawing/2014/main" id="{50EF8536-93A9-A6AE-07F4-F6FDF07240B1}"/>
              </a:ext>
              <a:ext uri="{C183D7F6-B498-43B3-948B-1728B52AA6E4}">
                <adec:decorative xmlns:adec="http://schemas.microsoft.com/office/drawing/2017/decorative" val="1"/>
              </a:ext>
            </a:extLst>
          </p:cNvPr>
          <p:cNvGrpSpPr/>
          <p:nvPr userDrawn="1"/>
        </p:nvGrpSpPr>
        <p:grpSpPr>
          <a:xfrm>
            <a:off x="240378" y="4483837"/>
            <a:ext cx="19200675" cy="2548833"/>
            <a:chOff x="240378" y="4483837"/>
            <a:chExt cx="19200675" cy="2548833"/>
          </a:xfrm>
        </p:grpSpPr>
        <p:sp>
          <p:nvSpPr>
            <p:cNvPr id="11" name="object 7">
              <a:extLst>
                <a:ext uri="{FF2B5EF4-FFF2-40B4-BE49-F238E27FC236}">
                  <a16:creationId xmlns:a16="http://schemas.microsoft.com/office/drawing/2014/main" id="{798A87CF-2115-BD19-B02A-C40BB0BAAE50}"/>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rgbClr val="F26A36"/>
              </a:solidFill>
            </a:ln>
          </p:spPr>
          <p:txBody>
            <a:bodyPr wrap="square" lIns="0" tIns="0" rIns="0" bIns="0" rtlCol="0"/>
            <a:lstStyle/>
            <a:p>
              <a:endParaRPr/>
            </a:p>
          </p:txBody>
        </p:sp>
        <p:sp>
          <p:nvSpPr>
            <p:cNvPr id="12" name="object 8">
              <a:extLst>
                <a:ext uri="{FF2B5EF4-FFF2-40B4-BE49-F238E27FC236}">
                  <a16:creationId xmlns:a16="http://schemas.microsoft.com/office/drawing/2014/main" id="{78DBCA7A-8AC6-63F0-7437-BB443622AE4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rgbClr val="F26A36"/>
              </a:solidFill>
            </a:ln>
          </p:spPr>
          <p:txBody>
            <a:bodyPr wrap="square" lIns="0" tIns="0" rIns="0" bIns="0" rtlCol="0"/>
            <a:lstStyle/>
            <a:p>
              <a:endParaRPr/>
            </a:p>
          </p:txBody>
        </p:sp>
        <p:sp>
          <p:nvSpPr>
            <p:cNvPr id="13" name="object 9">
              <a:extLst>
                <a:ext uri="{FF2B5EF4-FFF2-40B4-BE49-F238E27FC236}">
                  <a16:creationId xmlns:a16="http://schemas.microsoft.com/office/drawing/2014/main" id="{EB1859A4-7A70-2499-4BB7-42B4680B0489}"/>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a:p>
          </p:txBody>
        </p:sp>
        <p:sp>
          <p:nvSpPr>
            <p:cNvPr id="14" name="object 10">
              <a:extLst>
                <a:ext uri="{FF2B5EF4-FFF2-40B4-BE49-F238E27FC236}">
                  <a16:creationId xmlns:a16="http://schemas.microsoft.com/office/drawing/2014/main" id="{4BBE2630-2A3E-2942-58E4-CBE2D11A1767}"/>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a:p>
          </p:txBody>
        </p:sp>
        <p:sp>
          <p:nvSpPr>
            <p:cNvPr id="15" name="object 11">
              <a:extLst>
                <a:ext uri="{FF2B5EF4-FFF2-40B4-BE49-F238E27FC236}">
                  <a16:creationId xmlns:a16="http://schemas.microsoft.com/office/drawing/2014/main" id="{38113B27-C9DF-22E9-4366-BB2DCB465F08}"/>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a:p>
          </p:txBody>
        </p:sp>
        <p:sp>
          <p:nvSpPr>
            <p:cNvPr id="16" name="object 12">
              <a:extLst>
                <a:ext uri="{FF2B5EF4-FFF2-40B4-BE49-F238E27FC236}">
                  <a16:creationId xmlns:a16="http://schemas.microsoft.com/office/drawing/2014/main" id="{84B70AC8-3512-267B-D2EF-1CF61FE732A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rgbClr val="F26A36"/>
              </a:solidFill>
            </a:ln>
          </p:spPr>
          <p:txBody>
            <a:bodyPr wrap="square" lIns="0" tIns="0" rIns="0" bIns="0" rtlCol="0"/>
            <a:lstStyle/>
            <a:p>
              <a:endParaRPr/>
            </a:p>
          </p:txBody>
        </p:sp>
        <p:sp>
          <p:nvSpPr>
            <p:cNvPr id="17" name="object 13">
              <a:extLst>
                <a:ext uri="{FF2B5EF4-FFF2-40B4-BE49-F238E27FC236}">
                  <a16:creationId xmlns:a16="http://schemas.microsoft.com/office/drawing/2014/main" id="{9ADB1C1A-D058-B648-F7D6-6A5F03231421}"/>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rgbClr val="F26A36"/>
              </a:solidFill>
            </a:ln>
          </p:spPr>
          <p:txBody>
            <a:bodyPr wrap="square" lIns="0" tIns="0" rIns="0" bIns="0" rtlCol="0"/>
            <a:lstStyle/>
            <a:p>
              <a:endParaRPr/>
            </a:p>
          </p:txBody>
        </p:sp>
        <p:sp>
          <p:nvSpPr>
            <p:cNvPr id="18" name="object 14">
              <a:extLst>
                <a:ext uri="{FF2B5EF4-FFF2-40B4-BE49-F238E27FC236}">
                  <a16:creationId xmlns:a16="http://schemas.microsoft.com/office/drawing/2014/main" id="{EE770B99-471E-2709-0D46-470B2E997DB3}"/>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rgbClr val="F26A36"/>
              </a:solidFill>
            </a:ln>
          </p:spPr>
          <p:txBody>
            <a:bodyPr wrap="square" lIns="0" tIns="0" rIns="0" bIns="0" rtlCol="0"/>
            <a:lstStyle/>
            <a:p>
              <a:endParaRPr/>
            </a:p>
          </p:txBody>
        </p:sp>
        <p:sp>
          <p:nvSpPr>
            <p:cNvPr id="19" name="object 15">
              <a:extLst>
                <a:ext uri="{FF2B5EF4-FFF2-40B4-BE49-F238E27FC236}">
                  <a16:creationId xmlns:a16="http://schemas.microsoft.com/office/drawing/2014/main" id="{30B23508-7F28-0C86-A36D-1A146D9856A1}"/>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rgbClr val="F26A36"/>
              </a:solidFill>
            </a:ln>
          </p:spPr>
          <p:txBody>
            <a:bodyPr wrap="square" lIns="0" tIns="0" rIns="0" bIns="0" rtlCol="0"/>
            <a:lstStyle/>
            <a:p>
              <a:endParaRPr/>
            </a:p>
          </p:txBody>
        </p:sp>
        <p:sp>
          <p:nvSpPr>
            <p:cNvPr id="20" name="object 16">
              <a:extLst>
                <a:ext uri="{FF2B5EF4-FFF2-40B4-BE49-F238E27FC236}">
                  <a16:creationId xmlns:a16="http://schemas.microsoft.com/office/drawing/2014/main" id="{74FBB817-686F-47A1-1C06-6A686E9376D1}"/>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rgbClr val="F26A36"/>
              </a:solidFill>
            </a:ln>
          </p:spPr>
          <p:txBody>
            <a:bodyPr wrap="square" lIns="0" tIns="0" rIns="0" bIns="0" rtlCol="0"/>
            <a:lstStyle/>
            <a:p>
              <a:endParaRPr/>
            </a:p>
          </p:txBody>
        </p:sp>
        <p:sp>
          <p:nvSpPr>
            <p:cNvPr id="21" name="object 17">
              <a:extLst>
                <a:ext uri="{FF2B5EF4-FFF2-40B4-BE49-F238E27FC236}">
                  <a16:creationId xmlns:a16="http://schemas.microsoft.com/office/drawing/2014/main" id="{17A23284-20F0-E7E6-8479-79EAB397E10C}"/>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rgbClr val="F26A36"/>
              </a:solidFill>
            </a:ln>
          </p:spPr>
          <p:txBody>
            <a:bodyPr wrap="square" lIns="0" tIns="0" rIns="0" bIns="0" rtlCol="0"/>
            <a:lstStyle/>
            <a:p>
              <a:endParaRPr/>
            </a:p>
          </p:txBody>
        </p:sp>
        <p:sp>
          <p:nvSpPr>
            <p:cNvPr id="22" name="object 18">
              <a:extLst>
                <a:ext uri="{FF2B5EF4-FFF2-40B4-BE49-F238E27FC236}">
                  <a16:creationId xmlns:a16="http://schemas.microsoft.com/office/drawing/2014/main" id="{E1017550-36EA-CFA5-45D9-94F73130DF27}"/>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rgbClr val="F26A36"/>
              </a:solidFill>
            </a:ln>
          </p:spPr>
          <p:txBody>
            <a:bodyPr wrap="square" lIns="0" tIns="0" rIns="0" bIns="0" rtlCol="0"/>
            <a:lstStyle/>
            <a:p>
              <a:endParaRPr/>
            </a:p>
          </p:txBody>
        </p:sp>
        <p:sp>
          <p:nvSpPr>
            <p:cNvPr id="23" name="object 19">
              <a:extLst>
                <a:ext uri="{FF2B5EF4-FFF2-40B4-BE49-F238E27FC236}">
                  <a16:creationId xmlns:a16="http://schemas.microsoft.com/office/drawing/2014/main" id="{5A68DB7D-F5D4-A30B-F443-96C24B8DACA7}"/>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rgbClr val="F26A36"/>
              </a:solidFill>
            </a:ln>
          </p:spPr>
          <p:txBody>
            <a:bodyPr wrap="square" lIns="0" tIns="0" rIns="0" bIns="0" rtlCol="0"/>
            <a:lstStyle/>
            <a:p>
              <a:endParaRPr/>
            </a:p>
          </p:txBody>
        </p:sp>
        <p:sp>
          <p:nvSpPr>
            <p:cNvPr id="24" name="object 20">
              <a:extLst>
                <a:ext uri="{FF2B5EF4-FFF2-40B4-BE49-F238E27FC236}">
                  <a16:creationId xmlns:a16="http://schemas.microsoft.com/office/drawing/2014/main" id="{F0F7B5C5-C43D-BAAF-66FF-28D5417AD58D}"/>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rgbClr val="F26A36"/>
              </a:solidFill>
            </a:ln>
          </p:spPr>
          <p:txBody>
            <a:bodyPr wrap="square" lIns="0" tIns="0" rIns="0" bIns="0" rtlCol="0"/>
            <a:lstStyle/>
            <a:p>
              <a:endParaRPr/>
            </a:p>
          </p:txBody>
        </p:sp>
        <p:sp>
          <p:nvSpPr>
            <p:cNvPr id="25" name="object 21">
              <a:extLst>
                <a:ext uri="{FF2B5EF4-FFF2-40B4-BE49-F238E27FC236}">
                  <a16:creationId xmlns:a16="http://schemas.microsoft.com/office/drawing/2014/main" id="{D2BE856B-F970-4731-7092-7A0E37C2ED3D}"/>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rgbClr val="F26A36"/>
              </a:solidFill>
            </a:ln>
          </p:spPr>
          <p:txBody>
            <a:bodyPr wrap="square" lIns="0" tIns="0" rIns="0" bIns="0" rtlCol="0"/>
            <a:lstStyle/>
            <a:p>
              <a:endParaRPr/>
            </a:p>
          </p:txBody>
        </p:sp>
        <p:sp>
          <p:nvSpPr>
            <p:cNvPr id="26" name="object 22">
              <a:extLst>
                <a:ext uri="{FF2B5EF4-FFF2-40B4-BE49-F238E27FC236}">
                  <a16:creationId xmlns:a16="http://schemas.microsoft.com/office/drawing/2014/main" id="{9B18BC20-9C2F-A7FD-23F3-678D8B242D10}"/>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a:p>
          </p:txBody>
        </p:sp>
        <p:sp>
          <p:nvSpPr>
            <p:cNvPr id="27" name="object 23">
              <a:extLst>
                <a:ext uri="{FF2B5EF4-FFF2-40B4-BE49-F238E27FC236}">
                  <a16:creationId xmlns:a16="http://schemas.microsoft.com/office/drawing/2014/main" id="{D69EB8F2-3615-9ED0-C0D6-F71E03DD1C7A}"/>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a:p>
          </p:txBody>
        </p:sp>
        <p:sp>
          <p:nvSpPr>
            <p:cNvPr id="28" name="object 24">
              <a:extLst>
                <a:ext uri="{FF2B5EF4-FFF2-40B4-BE49-F238E27FC236}">
                  <a16:creationId xmlns:a16="http://schemas.microsoft.com/office/drawing/2014/main" id="{2B2B8166-DBD9-942C-EF37-5E067D100650}"/>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rgbClr val="F26A36"/>
              </a:solidFill>
            </a:ln>
          </p:spPr>
          <p:txBody>
            <a:bodyPr wrap="square" lIns="0" tIns="0" rIns="0" bIns="0" rtlCol="0"/>
            <a:lstStyle/>
            <a:p>
              <a:endParaRPr/>
            </a:p>
          </p:txBody>
        </p:sp>
        <p:sp>
          <p:nvSpPr>
            <p:cNvPr id="29" name="object 25">
              <a:extLst>
                <a:ext uri="{FF2B5EF4-FFF2-40B4-BE49-F238E27FC236}">
                  <a16:creationId xmlns:a16="http://schemas.microsoft.com/office/drawing/2014/main" id="{4443375C-A5DC-E103-197B-E9879AADF95A}"/>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a:p>
          </p:txBody>
        </p:sp>
        <p:sp>
          <p:nvSpPr>
            <p:cNvPr id="30" name="object 26">
              <a:extLst>
                <a:ext uri="{FF2B5EF4-FFF2-40B4-BE49-F238E27FC236}">
                  <a16:creationId xmlns:a16="http://schemas.microsoft.com/office/drawing/2014/main" id="{644BC04C-DB99-CAE4-D440-CE0684A3F9E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rgbClr val="F26A36"/>
              </a:solidFill>
            </a:ln>
          </p:spPr>
          <p:txBody>
            <a:bodyPr wrap="square" lIns="0" tIns="0" rIns="0" bIns="0" rtlCol="0"/>
            <a:lstStyle/>
            <a:p>
              <a:endParaRPr/>
            </a:p>
          </p:txBody>
        </p:sp>
        <p:sp>
          <p:nvSpPr>
            <p:cNvPr id="31" name="object 27">
              <a:extLst>
                <a:ext uri="{FF2B5EF4-FFF2-40B4-BE49-F238E27FC236}">
                  <a16:creationId xmlns:a16="http://schemas.microsoft.com/office/drawing/2014/main" id="{06A9E553-C8D1-EC96-A16B-32E9188AD568}"/>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rgbClr val="F26A36"/>
              </a:solidFill>
            </a:ln>
          </p:spPr>
          <p:txBody>
            <a:bodyPr wrap="square" lIns="0" tIns="0" rIns="0" bIns="0" rtlCol="0"/>
            <a:lstStyle/>
            <a:p>
              <a:endParaRPr/>
            </a:p>
          </p:txBody>
        </p:sp>
        <p:sp>
          <p:nvSpPr>
            <p:cNvPr id="32" name="object 28">
              <a:extLst>
                <a:ext uri="{FF2B5EF4-FFF2-40B4-BE49-F238E27FC236}">
                  <a16:creationId xmlns:a16="http://schemas.microsoft.com/office/drawing/2014/main" id="{41447B87-86D3-B67C-473C-C8EE46D94308}"/>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rgbClr val="F26A36"/>
              </a:solidFill>
            </a:ln>
          </p:spPr>
          <p:txBody>
            <a:bodyPr wrap="square" lIns="0" tIns="0" rIns="0" bIns="0" rtlCol="0"/>
            <a:lstStyle/>
            <a:p>
              <a:endParaRPr/>
            </a:p>
          </p:txBody>
        </p:sp>
      </p:grpSp>
      <p:sp>
        <p:nvSpPr>
          <p:cNvPr id="42" name="Text Placeholder 49">
            <a:extLst>
              <a:ext uri="{FF2B5EF4-FFF2-40B4-BE49-F238E27FC236}">
                <a16:creationId xmlns:a16="http://schemas.microsoft.com/office/drawing/2014/main" id="{06FA6656-CE7D-3FA5-AC46-E86EAB3518BC}"/>
              </a:ext>
            </a:extLst>
          </p:cNvPr>
          <p:cNvSpPr>
            <a:spLocks noGrp="1"/>
          </p:cNvSpPr>
          <p:nvPr>
            <p:ph type="body" sz="quarter" idx="14" hasCustomPrompt="1"/>
          </p:nvPr>
        </p:nvSpPr>
        <p:spPr>
          <a:xfrm>
            <a:off x="1016600" y="5513943"/>
            <a:ext cx="4572000" cy="369332"/>
          </a:xfrm>
        </p:spPr>
        <p:txBody>
          <a:bodyPr/>
          <a:lstStyle>
            <a:lvl1pPr algn="ctr">
              <a:defRPr sz="2400" spc="600">
                <a:latin typeface="Franklin Gothic Medium" panose="020B0603020102020204" pitchFamily="34" charset="0"/>
              </a:defRPr>
            </a:lvl1pPr>
          </a:lstStyle>
          <a:p>
            <a:pPr lvl="0"/>
            <a:r>
              <a:rPr lang="en-US" dirty="0"/>
              <a:t>INTRODUCTIONS</a:t>
            </a:r>
          </a:p>
        </p:txBody>
      </p:sp>
      <p:sp>
        <p:nvSpPr>
          <p:cNvPr id="41" name="Picture Placeholder 47" descr="Placed alt text for photo here.">
            <a:extLst>
              <a:ext uri="{FF2B5EF4-FFF2-40B4-BE49-F238E27FC236}">
                <a16:creationId xmlns:a16="http://schemas.microsoft.com/office/drawing/2014/main" id="{1B0FE2A7-8759-BAA8-6900-87B113B6C19F}"/>
              </a:ext>
            </a:extLst>
          </p:cNvPr>
          <p:cNvSpPr>
            <a:spLocks noGrp="1"/>
          </p:cNvSpPr>
          <p:nvPr>
            <p:ph type="pic" sz="quarter" idx="13"/>
          </p:nvPr>
        </p:nvSpPr>
        <p:spPr>
          <a:xfrm>
            <a:off x="7994650" y="2833174"/>
            <a:ext cx="2849604" cy="5512146"/>
          </a:xfrm>
        </p:spPr>
        <p:txBody>
          <a:bodyPr/>
          <a:lstStyle>
            <a:lvl1pPr>
              <a:defRPr>
                <a:latin typeface="Franklin Gothic Medium" panose="020B0603020102020204" pitchFamily="34" charset="0"/>
              </a:defRPr>
            </a:lvl1pPr>
          </a:lstStyle>
          <a:p>
            <a:r>
              <a:rPr lang="en-US"/>
              <a:t>Click icon to add picture</a:t>
            </a:r>
            <a:endParaRPr lang="en-US" dirty="0"/>
          </a:p>
        </p:txBody>
      </p:sp>
      <p:sp>
        <p:nvSpPr>
          <p:cNvPr id="38" name="Text Placeholder 41">
            <a:extLst>
              <a:ext uri="{FF2B5EF4-FFF2-40B4-BE49-F238E27FC236}">
                <a16:creationId xmlns:a16="http://schemas.microsoft.com/office/drawing/2014/main" id="{A061BEB2-9910-F544-9CE2-AC77A0F59142}"/>
              </a:ext>
            </a:extLst>
          </p:cNvPr>
          <p:cNvSpPr>
            <a:spLocks noGrp="1"/>
          </p:cNvSpPr>
          <p:nvPr>
            <p:ph type="body" sz="quarter" idx="10" hasCustomPrompt="1"/>
          </p:nvPr>
        </p:nvSpPr>
        <p:spPr>
          <a:xfrm>
            <a:off x="7994650" y="8448300"/>
            <a:ext cx="3276598" cy="643638"/>
          </a:xfrm>
        </p:spPr>
        <p:txBody>
          <a:bodyPr/>
          <a:lstStyle>
            <a:lvl1pPr algn="l">
              <a:lnSpc>
                <a:spcPts val="2460"/>
              </a:lnSpc>
              <a:defRPr sz="2800" spc="600">
                <a:latin typeface="Franklin Gothic Medium" panose="020B0603020102020204" pitchFamily="34" charset="0"/>
              </a:defRPr>
            </a:lvl1pPr>
          </a:lstStyle>
          <a:p>
            <a:pPr lvl="0"/>
            <a:r>
              <a:rPr lang="en-US" dirty="0"/>
              <a:t>FIRST LASTNAME</a:t>
            </a:r>
          </a:p>
        </p:txBody>
      </p:sp>
      <p:sp>
        <p:nvSpPr>
          <p:cNvPr id="39" name="Text Placeholder 43">
            <a:extLst>
              <a:ext uri="{FF2B5EF4-FFF2-40B4-BE49-F238E27FC236}">
                <a16:creationId xmlns:a16="http://schemas.microsoft.com/office/drawing/2014/main" id="{34764D1B-B531-98F0-97BA-B8625CC1FF2F}"/>
              </a:ext>
            </a:extLst>
          </p:cNvPr>
          <p:cNvSpPr>
            <a:spLocks noGrp="1"/>
          </p:cNvSpPr>
          <p:nvPr>
            <p:ph type="body" sz="quarter" idx="11" hasCustomPrompt="1"/>
          </p:nvPr>
        </p:nvSpPr>
        <p:spPr>
          <a:xfrm>
            <a:off x="7994651" y="9236075"/>
            <a:ext cx="3276598" cy="738664"/>
          </a:xfrm>
        </p:spPr>
        <p:txBody>
          <a:bodyPr/>
          <a:lstStyle>
            <a:lvl1pPr algn="l">
              <a:defRPr sz="2400" spc="600">
                <a:solidFill>
                  <a:schemeClr val="bg1"/>
                </a:solidFill>
                <a:latin typeface="Franklin Gothic Medium" panose="020B0603020102020204" pitchFamily="34" charset="0"/>
              </a:defRPr>
            </a:lvl1pPr>
          </a:lstStyle>
          <a:p>
            <a:pPr lvl="0"/>
            <a:r>
              <a:rPr lang="en-US" dirty="0"/>
              <a:t>Primary Title Line</a:t>
            </a:r>
          </a:p>
        </p:txBody>
      </p:sp>
      <p:sp>
        <p:nvSpPr>
          <p:cNvPr id="43" name="Picture Placeholder 47" descr="Placed alt text for photo here.">
            <a:extLst>
              <a:ext uri="{FF2B5EF4-FFF2-40B4-BE49-F238E27FC236}">
                <a16:creationId xmlns:a16="http://schemas.microsoft.com/office/drawing/2014/main" id="{3CAE4227-61CA-42ED-BF3F-3DC45D5FCF30}"/>
              </a:ext>
            </a:extLst>
          </p:cNvPr>
          <p:cNvSpPr>
            <a:spLocks noGrp="1"/>
          </p:cNvSpPr>
          <p:nvPr>
            <p:ph type="pic" sz="quarter" idx="15"/>
          </p:nvPr>
        </p:nvSpPr>
        <p:spPr>
          <a:xfrm>
            <a:off x="12136992" y="2833174"/>
            <a:ext cx="2849604" cy="5512146"/>
          </a:xfrm>
        </p:spPr>
        <p:txBody>
          <a:bodyPr/>
          <a:lstStyle>
            <a:lvl1pPr>
              <a:defRPr>
                <a:latin typeface="Franklin Gothic Medium" panose="020B0603020102020204" pitchFamily="34" charset="0"/>
              </a:defRPr>
            </a:lvl1pPr>
          </a:lstStyle>
          <a:p>
            <a:r>
              <a:rPr lang="en-US"/>
              <a:t>Click icon to add picture</a:t>
            </a:r>
          </a:p>
        </p:txBody>
      </p:sp>
      <p:sp>
        <p:nvSpPr>
          <p:cNvPr id="46" name="Text Placeholder 41">
            <a:extLst>
              <a:ext uri="{FF2B5EF4-FFF2-40B4-BE49-F238E27FC236}">
                <a16:creationId xmlns:a16="http://schemas.microsoft.com/office/drawing/2014/main" id="{3E9459AD-3CEC-5FC2-2736-2C538FAAE5D6}"/>
              </a:ext>
            </a:extLst>
          </p:cNvPr>
          <p:cNvSpPr>
            <a:spLocks noGrp="1"/>
          </p:cNvSpPr>
          <p:nvPr>
            <p:ph type="body" sz="quarter" idx="17" hasCustomPrompt="1"/>
          </p:nvPr>
        </p:nvSpPr>
        <p:spPr>
          <a:xfrm>
            <a:off x="12103942" y="8448300"/>
            <a:ext cx="3276598" cy="643638"/>
          </a:xfrm>
        </p:spPr>
        <p:txBody>
          <a:bodyPr/>
          <a:lstStyle>
            <a:lvl1pPr algn="l">
              <a:lnSpc>
                <a:spcPts val="2460"/>
              </a:lnSpc>
              <a:defRPr sz="2800" spc="600">
                <a:latin typeface="Franklin Gothic Medium" panose="020B0603020102020204" pitchFamily="34" charset="0"/>
              </a:defRPr>
            </a:lvl1pPr>
          </a:lstStyle>
          <a:p>
            <a:pPr lvl="0"/>
            <a:r>
              <a:rPr lang="en-US" dirty="0"/>
              <a:t>FIRST LASTNAME</a:t>
            </a:r>
          </a:p>
        </p:txBody>
      </p:sp>
      <p:sp>
        <p:nvSpPr>
          <p:cNvPr id="47" name="Text Placeholder 43">
            <a:extLst>
              <a:ext uri="{FF2B5EF4-FFF2-40B4-BE49-F238E27FC236}">
                <a16:creationId xmlns:a16="http://schemas.microsoft.com/office/drawing/2014/main" id="{E5FE1B76-0513-C2C5-B341-0FF03DC95D87}"/>
              </a:ext>
            </a:extLst>
          </p:cNvPr>
          <p:cNvSpPr>
            <a:spLocks noGrp="1"/>
          </p:cNvSpPr>
          <p:nvPr>
            <p:ph type="body" sz="quarter" idx="18" hasCustomPrompt="1"/>
          </p:nvPr>
        </p:nvSpPr>
        <p:spPr>
          <a:xfrm>
            <a:off x="12103943" y="9236075"/>
            <a:ext cx="3276598" cy="738664"/>
          </a:xfrm>
        </p:spPr>
        <p:txBody>
          <a:bodyPr/>
          <a:lstStyle>
            <a:lvl1pPr algn="l">
              <a:defRPr sz="2400" spc="600">
                <a:solidFill>
                  <a:schemeClr val="bg1"/>
                </a:solidFill>
                <a:latin typeface="Franklin Gothic Medium" panose="020B0603020102020204" pitchFamily="34" charset="0"/>
              </a:defRPr>
            </a:lvl1pPr>
          </a:lstStyle>
          <a:p>
            <a:pPr lvl="0"/>
            <a:r>
              <a:rPr lang="en-US" dirty="0"/>
              <a:t>Primary Title Line</a:t>
            </a:r>
          </a:p>
        </p:txBody>
      </p:sp>
      <p:sp>
        <p:nvSpPr>
          <p:cNvPr id="44" name="Picture Placeholder 47" descr="Placed alt text for photo here.">
            <a:extLst>
              <a:ext uri="{FF2B5EF4-FFF2-40B4-BE49-F238E27FC236}">
                <a16:creationId xmlns:a16="http://schemas.microsoft.com/office/drawing/2014/main" id="{4326CA24-3244-8B5C-1999-0909C9EDCB90}"/>
              </a:ext>
            </a:extLst>
          </p:cNvPr>
          <p:cNvSpPr>
            <a:spLocks noGrp="1"/>
          </p:cNvSpPr>
          <p:nvPr>
            <p:ph type="pic" sz="quarter" idx="16"/>
          </p:nvPr>
        </p:nvSpPr>
        <p:spPr>
          <a:xfrm>
            <a:off x="16257300" y="2833174"/>
            <a:ext cx="2849604" cy="5512146"/>
          </a:xfrm>
        </p:spPr>
        <p:txBody>
          <a:bodyPr/>
          <a:lstStyle>
            <a:lvl1pPr>
              <a:defRPr>
                <a:latin typeface="Franklin Gothic Medium" panose="020B0603020102020204" pitchFamily="34" charset="0"/>
              </a:defRPr>
            </a:lvl1pPr>
          </a:lstStyle>
          <a:p>
            <a:r>
              <a:rPr lang="en-US"/>
              <a:t>Click icon to add picture</a:t>
            </a:r>
            <a:endParaRPr lang="en-US" dirty="0"/>
          </a:p>
        </p:txBody>
      </p:sp>
      <p:sp>
        <p:nvSpPr>
          <p:cNvPr id="48" name="Text Placeholder 41">
            <a:extLst>
              <a:ext uri="{FF2B5EF4-FFF2-40B4-BE49-F238E27FC236}">
                <a16:creationId xmlns:a16="http://schemas.microsoft.com/office/drawing/2014/main" id="{50AF15D2-7407-1784-0E55-F873231175C5}"/>
              </a:ext>
            </a:extLst>
          </p:cNvPr>
          <p:cNvSpPr>
            <a:spLocks noGrp="1"/>
          </p:cNvSpPr>
          <p:nvPr>
            <p:ph type="body" sz="quarter" idx="19" hasCustomPrompt="1"/>
          </p:nvPr>
        </p:nvSpPr>
        <p:spPr>
          <a:xfrm>
            <a:off x="16246284" y="8448300"/>
            <a:ext cx="3276598" cy="643638"/>
          </a:xfrm>
        </p:spPr>
        <p:txBody>
          <a:bodyPr/>
          <a:lstStyle>
            <a:lvl1pPr algn="l">
              <a:lnSpc>
                <a:spcPts val="2460"/>
              </a:lnSpc>
              <a:defRPr sz="2800" spc="600">
                <a:latin typeface="Franklin Gothic Medium" panose="020B0603020102020204" pitchFamily="34" charset="0"/>
              </a:defRPr>
            </a:lvl1pPr>
          </a:lstStyle>
          <a:p>
            <a:pPr lvl="0"/>
            <a:r>
              <a:rPr lang="en-US" dirty="0"/>
              <a:t>FIRST LASTNAME</a:t>
            </a:r>
          </a:p>
        </p:txBody>
      </p:sp>
      <p:sp>
        <p:nvSpPr>
          <p:cNvPr id="49" name="Text Placeholder 43">
            <a:extLst>
              <a:ext uri="{FF2B5EF4-FFF2-40B4-BE49-F238E27FC236}">
                <a16:creationId xmlns:a16="http://schemas.microsoft.com/office/drawing/2014/main" id="{CB07BC88-F29A-BACA-6C67-5F7B9FC52343}"/>
              </a:ext>
            </a:extLst>
          </p:cNvPr>
          <p:cNvSpPr>
            <a:spLocks noGrp="1"/>
          </p:cNvSpPr>
          <p:nvPr>
            <p:ph type="body" sz="quarter" idx="20" hasCustomPrompt="1"/>
          </p:nvPr>
        </p:nvSpPr>
        <p:spPr>
          <a:xfrm>
            <a:off x="16246285" y="9236075"/>
            <a:ext cx="3276598" cy="738664"/>
          </a:xfrm>
        </p:spPr>
        <p:txBody>
          <a:bodyPr/>
          <a:lstStyle>
            <a:lvl1pPr algn="l">
              <a:defRPr sz="2400" spc="600">
                <a:solidFill>
                  <a:schemeClr val="bg1"/>
                </a:solidFill>
                <a:latin typeface="Franklin Gothic Medium" panose="020B0603020102020204" pitchFamily="34" charset="0"/>
              </a:defRPr>
            </a:lvl1pPr>
          </a:lstStyle>
          <a:p>
            <a:pPr lvl="0"/>
            <a:r>
              <a:rPr lang="en-US" dirty="0"/>
              <a:t>Primary Title Line</a:t>
            </a:r>
          </a:p>
        </p:txBody>
      </p:sp>
    </p:spTree>
    <p:extLst>
      <p:ext uri="{BB962C8B-B14F-4D97-AF65-F5344CB8AC3E}">
        <p14:creationId xmlns:p14="http://schemas.microsoft.com/office/powerpoint/2010/main" val="203806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4BCF8F-90F5-2BEA-A7E7-FDB18276349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4"/>
            <a:ext cx="20104100" cy="11308556"/>
          </a:xfrm>
          <a:prstGeom prst="rect">
            <a:avLst/>
          </a:prstGeom>
        </p:spPr>
      </p:pic>
      <p:sp>
        <p:nvSpPr>
          <p:cNvPr id="15" name="Text Placeholder 14">
            <a:extLst>
              <a:ext uri="{FF2B5EF4-FFF2-40B4-BE49-F238E27FC236}">
                <a16:creationId xmlns:a16="http://schemas.microsoft.com/office/drawing/2014/main" id="{75C8963A-51FB-6B4F-C253-4BF94D2CD9E6}"/>
              </a:ext>
            </a:extLst>
          </p:cNvPr>
          <p:cNvSpPr>
            <a:spLocks noGrp="1"/>
          </p:cNvSpPr>
          <p:nvPr>
            <p:ph type="body" sz="quarter" idx="12" hasCustomPrompt="1"/>
          </p:nvPr>
        </p:nvSpPr>
        <p:spPr>
          <a:xfrm>
            <a:off x="8337550" y="2987675"/>
            <a:ext cx="3429000" cy="369332"/>
          </a:xfrm>
        </p:spPr>
        <p:txBody>
          <a:bodyPr/>
          <a:lstStyle>
            <a:lvl1pPr algn="ctr">
              <a:defRPr sz="2400" spc="600">
                <a:latin typeface="Franklin Gothic Medium" panose="020B0603020102020204" pitchFamily="34" charset="0"/>
              </a:defRPr>
            </a:lvl1pPr>
          </a:lstStyle>
          <a:p>
            <a:pPr lvl="0"/>
            <a:r>
              <a:rPr lang="en-US" dirty="0"/>
              <a:t>SECTION ONE</a:t>
            </a:r>
          </a:p>
        </p:txBody>
      </p:sp>
      <p:sp>
        <p:nvSpPr>
          <p:cNvPr id="3" name="Text Placeholder 2">
            <a:extLst>
              <a:ext uri="{FF2B5EF4-FFF2-40B4-BE49-F238E27FC236}">
                <a16:creationId xmlns:a16="http://schemas.microsoft.com/office/drawing/2014/main" id="{21380AB2-F9DA-FDDD-E48C-EA7FC2CFDA47}"/>
              </a:ext>
            </a:extLst>
          </p:cNvPr>
          <p:cNvSpPr>
            <a:spLocks noGrp="1"/>
          </p:cNvSpPr>
          <p:nvPr>
            <p:ph type="body" sz="quarter" idx="13" hasCustomPrompt="1"/>
          </p:nvPr>
        </p:nvSpPr>
        <p:spPr>
          <a:xfrm>
            <a:off x="5060950" y="4779358"/>
            <a:ext cx="9982200" cy="2800126"/>
          </a:xfrm>
        </p:spPr>
        <p:txBody>
          <a:bodyPr/>
          <a:lstStyle>
            <a:lvl1pPr algn="ctr">
              <a:lnSpc>
                <a:spcPts val="10900"/>
              </a:lnSpc>
              <a:defRPr sz="12000" b="1" i="0" spc="600">
                <a:latin typeface="Franklin Gothic Heavy" panose="020B0603020102020204" pitchFamily="34" charset="0"/>
              </a:defRPr>
            </a:lvl1pPr>
          </a:lstStyle>
          <a:p>
            <a:pPr lvl="0"/>
            <a:r>
              <a:rPr lang="en-US" dirty="0"/>
              <a:t>SECTION TITLE</a:t>
            </a:r>
          </a:p>
        </p:txBody>
      </p:sp>
      <p:sp>
        <p:nvSpPr>
          <p:cNvPr id="7" name="object 27">
            <a:extLst>
              <a:ext uri="{FF2B5EF4-FFF2-40B4-BE49-F238E27FC236}">
                <a16:creationId xmlns:a16="http://schemas.microsoft.com/office/drawing/2014/main" id="{73839269-8132-57E4-2702-F85712AE7E84}"/>
              </a:ext>
            </a:extLst>
          </p:cNvPr>
          <p:cNvSpPr txBox="1"/>
          <p:nvPr userDrawn="1"/>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a:t>
            </a:fld>
            <a:endParaRPr sz="1450">
              <a:latin typeface="Obviously-WideSemi"/>
              <a:cs typeface="Obviously-WideSemi"/>
            </a:endParaRPr>
          </a:p>
        </p:txBody>
      </p:sp>
    </p:spTree>
    <p:extLst>
      <p:ext uri="{BB962C8B-B14F-4D97-AF65-F5344CB8AC3E}">
        <p14:creationId xmlns:p14="http://schemas.microsoft.com/office/powerpoint/2010/main" val="227834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8279A73C-3E27-4F4C-3D04-948F7B3AD76D}"/>
              </a:ext>
              <a:ext uri="{C183D7F6-B498-43B3-948B-1728B52AA6E4}">
                <adec:decorative xmlns:adec="http://schemas.microsoft.com/office/drawing/2017/decorative" val="1"/>
              </a:ext>
            </a:extLst>
          </p:cNvPr>
          <p:cNvPicPr/>
          <p:nvPr userDrawn="1"/>
        </p:nvPicPr>
        <p:blipFill>
          <a:blip r:embed="rId2" cstate="print"/>
          <a:stretch>
            <a:fillRect/>
          </a:stretch>
        </p:blipFill>
        <p:spPr>
          <a:xfrm>
            <a:off x="0" y="795"/>
            <a:ext cx="20104098" cy="11308555"/>
          </a:xfrm>
          <a:prstGeom prst="rect">
            <a:avLst/>
          </a:prstGeom>
        </p:spPr>
      </p:pic>
      <p:sp>
        <p:nvSpPr>
          <p:cNvPr id="7" name="object 5">
            <a:extLst>
              <a:ext uri="{FF2B5EF4-FFF2-40B4-BE49-F238E27FC236}">
                <a16:creationId xmlns:a16="http://schemas.microsoft.com/office/drawing/2014/main" id="{F5E84318-1037-A681-20A8-390D54C448A0}"/>
              </a:ext>
              <a:ext uri="{C183D7F6-B498-43B3-948B-1728B52AA6E4}">
                <adec:decorative xmlns:adec="http://schemas.microsoft.com/office/drawing/2017/decorative" val="1"/>
              </a:ext>
            </a:extLst>
          </p:cNvPr>
          <p:cNvSpPr/>
          <p:nvPr userDrawn="1"/>
        </p:nvSpPr>
        <p:spPr>
          <a:xfrm>
            <a:off x="99473" y="99473"/>
            <a:ext cx="19905345" cy="11109960"/>
          </a:xfrm>
          <a:custGeom>
            <a:avLst/>
            <a:gdLst/>
            <a:ahLst/>
            <a:cxnLst/>
            <a:rect l="l" t="t" r="r" b="b"/>
            <a:pathLst>
              <a:path w="19905345" h="11109960">
                <a:moveTo>
                  <a:pt x="0" y="11109609"/>
                </a:moveTo>
                <a:lnTo>
                  <a:pt x="19905153" y="11109609"/>
                </a:lnTo>
                <a:lnTo>
                  <a:pt x="19905153" y="0"/>
                </a:lnTo>
                <a:lnTo>
                  <a:pt x="0" y="0"/>
                </a:lnTo>
                <a:lnTo>
                  <a:pt x="0" y="11109609"/>
                </a:lnTo>
                <a:close/>
              </a:path>
            </a:pathLst>
          </a:custGeom>
          <a:ln w="198946">
            <a:solidFill>
              <a:srgbClr val="00468B"/>
            </a:solidFill>
          </a:ln>
        </p:spPr>
        <p:txBody>
          <a:bodyPr wrap="square" lIns="0" tIns="0" rIns="0" bIns="0" rtlCol="0"/>
          <a:lstStyle/>
          <a:p>
            <a:endParaRPr/>
          </a:p>
        </p:txBody>
      </p:sp>
      <p:grpSp>
        <p:nvGrpSpPr>
          <p:cNvPr id="8" name="object 7">
            <a:extLst>
              <a:ext uri="{FF2B5EF4-FFF2-40B4-BE49-F238E27FC236}">
                <a16:creationId xmlns:a16="http://schemas.microsoft.com/office/drawing/2014/main" id="{34EBD4E0-D3B4-7E51-3B20-D960951CFFDC}"/>
              </a:ext>
              <a:ext uri="{C183D7F6-B498-43B3-948B-1728B52AA6E4}">
                <adec:decorative xmlns:adec="http://schemas.microsoft.com/office/drawing/2017/decorative" val="1"/>
              </a:ext>
            </a:extLst>
          </p:cNvPr>
          <p:cNvGrpSpPr/>
          <p:nvPr userDrawn="1"/>
        </p:nvGrpSpPr>
        <p:grpSpPr>
          <a:xfrm>
            <a:off x="9356119" y="507043"/>
            <a:ext cx="1633220" cy="10424795"/>
            <a:chOff x="9356119" y="507043"/>
            <a:chExt cx="1633220" cy="10424795"/>
          </a:xfrm>
        </p:grpSpPr>
        <p:sp>
          <p:nvSpPr>
            <p:cNvPr id="9" name="object 8">
              <a:extLst>
                <a:ext uri="{FF2B5EF4-FFF2-40B4-BE49-F238E27FC236}">
                  <a16:creationId xmlns:a16="http://schemas.microsoft.com/office/drawing/2014/main" id="{6968384E-928B-098E-183C-332FEA2681B4}"/>
                </a:ext>
              </a:extLst>
            </p:cNvPr>
            <p:cNvSpPr/>
            <p:nvPr/>
          </p:nvSpPr>
          <p:spPr>
            <a:xfrm>
              <a:off x="9380095" y="1422001"/>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10" name="object 9">
              <a:extLst>
                <a:ext uri="{FF2B5EF4-FFF2-40B4-BE49-F238E27FC236}">
                  <a16:creationId xmlns:a16="http://schemas.microsoft.com/office/drawing/2014/main" id="{2BB84DF1-B44B-5323-0B8A-C7B853F9CC9C}"/>
                </a:ext>
              </a:extLst>
            </p:cNvPr>
            <p:cNvSpPr/>
            <p:nvPr/>
          </p:nvSpPr>
          <p:spPr>
            <a:xfrm>
              <a:off x="9380095" y="531230"/>
              <a:ext cx="896619" cy="0"/>
            </a:xfrm>
            <a:custGeom>
              <a:avLst/>
              <a:gdLst/>
              <a:ahLst/>
              <a:cxnLst/>
              <a:rect l="l" t="t" r="r" b="b"/>
              <a:pathLst>
                <a:path w="896620">
                  <a:moveTo>
                    <a:pt x="0" y="0"/>
                  </a:moveTo>
                  <a:lnTo>
                    <a:pt x="896171" y="0"/>
                  </a:lnTo>
                </a:path>
              </a:pathLst>
            </a:custGeom>
            <a:ln w="48375">
              <a:solidFill>
                <a:srgbClr val="00468B"/>
              </a:solidFill>
            </a:ln>
          </p:spPr>
          <p:txBody>
            <a:bodyPr wrap="square" lIns="0" tIns="0" rIns="0" bIns="0" rtlCol="0"/>
            <a:lstStyle/>
            <a:p>
              <a:endParaRPr/>
            </a:p>
          </p:txBody>
        </p:sp>
        <p:sp>
          <p:nvSpPr>
            <p:cNvPr id="11" name="object 10">
              <a:extLst>
                <a:ext uri="{FF2B5EF4-FFF2-40B4-BE49-F238E27FC236}">
                  <a16:creationId xmlns:a16="http://schemas.microsoft.com/office/drawing/2014/main" id="{830B601E-B9EB-E9F5-DCDA-EF65CD0B79B2}"/>
                </a:ext>
              </a:extLst>
            </p:cNvPr>
            <p:cNvSpPr/>
            <p:nvPr/>
          </p:nvSpPr>
          <p:spPr>
            <a:xfrm>
              <a:off x="9380095" y="3868522"/>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2" name="object 11">
              <a:extLst>
                <a:ext uri="{FF2B5EF4-FFF2-40B4-BE49-F238E27FC236}">
                  <a16:creationId xmlns:a16="http://schemas.microsoft.com/office/drawing/2014/main" id="{A62EE4C0-D448-21B4-9A05-4C50404959A3}"/>
                </a:ext>
              </a:extLst>
            </p:cNvPr>
            <p:cNvSpPr/>
            <p:nvPr/>
          </p:nvSpPr>
          <p:spPr>
            <a:xfrm>
              <a:off x="9380095" y="10702289"/>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3" name="object 12">
              <a:extLst>
                <a:ext uri="{FF2B5EF4-FFF2-40B4-BE49-F238E27FC236}">
                  <a16:creationId xmlns:a16="http://schemas.microsoft.com/office/drawing/2014/main" id="{EF7A1B3D-B61A-997D-BB10-91E8A2389385}"/>
                </a:ext>
              </a:extLst>
            </p:cNvPr>
            <p:cNvSpPr/>
            <p:nvPr/>
          </p:nvSpPr>
          <p:spPr>
            <a:xfrm>
              <a:off x="9380095" y="2260992"/>
              <a:ext cx="896619" cy="0"/>
            </a:xfrm>
            <a:custGeom>
              <a:avLst/>
              <a:gdLst/>
              <a:ahLst/>
              <a:cxnLst/>
              <a:rect l="l" t="t" r="r" b="b"/>
              <a:pathLst>
                <a:path w="896620">
                  <a:moveTo>
                    <a:pt x="0" y="0"/>
                  </a:moveTo>
                  <a:lnTo>
                    <a:pt x="896171" y="0"/>
                  </a:lnTo>
                </a:path>
              </a:pathLst>
            </a:custGeom>
            <a:ln w="40449">
              <a:solidFill>
                <a:srgbClr val="00468B"/>
              </a:solidFill>
            </a:ln>
          </p:spPr>
          <p:txBody>
            <a:bodyPr wrap="square" lIns="0" tIns="0" rIns="0" bIns="0" rtlCol="0"/>
            <a:lstStyle/>
            <a:p>
              <a:endParaRPr/>
            </a:p>
          </p:txBody>
        </p:sp>
        <p:sp>
          <p:nvSpPr>
            <p:cNvPr id="14" name="object 13">
              <a:extLst>
                <a:ext uri="{FF2B5EF4-FFF2-40B4-BE49-F238E27FC236}">
                  <a16:creationId xmlns:a16="http://schemas.microsoft.com/office/drawing/2014/main" id="{487E41E9-FFE2-CBAB-F580-6F2FB4859AC6}"/>
                </a:ext>
              </a:extLst>
            </p:cNvPr>
            <p:cNvSpPr/>
            <p:nvPr/>
          </p:nvSpPr>
          <p:spPr>
            <a:xfrm>
              <a:off x="9356119" y="4521862"/>
              <a:ext cx="896619" cy="0"/>
            </a:xfrm>
            <a:custGeom>
              <a:avLst/>
              <a:gdLst/>
              <a:ahLst/>
              <a:cxnLst/>
              <a:rect l="l" t="t" r="r" b="b"/>
              <a:pathLst>
                <a:path w="896620">
                  <a:moveTo>
                    <a:pt x="0" y="0"/>
                  </a:moveTo>
                  <a:lnTo>
                    <a:pt x="896171" y="0"/>
                  </a:lnTo>
                </a:path>
              </a:pathLst>
            </a:custGeom>
            <a:ln w="24585">
              <a:solidFill>
                <a:srgbClr val="00468B"/>
              </a:solidFill>
            </a:ln>
          </p:spPr>
          <p:txBody>
            <a:bodyPr wrap="square" lIns="0" tIns="0" rIns="0" bIns="0" rtlCol="0"/>
            <a:lstStyle/>
            <a:p>
              <a:endParaRPr/>
            </a:p>
          </p:txBody>
        </p:sp>
        <p:sp>
          <p:nvSpPr>
            <p:cNvPr id="15" name="object 14">
              <a:extLst>
                <a:ext uri="{FF2B5EF4-FFF2-40B4-BE49-F238E27FC236}">
                  <a16:creationId xmlns:a16="http://schemas.microsoft.com/office/drawing/2014/main" id="{E43C4A60-1F8F-1AB7-BED5-764CC3AF2A8A}"/>
                </a:ext>
              </a:extLst>
            </p:cNvPr>
            <p:cNvSpPr/>
            <p:nvPr/>
          </p:nvSpPr>
          <p:spPr>
            <a:xfrm>
              <a:off x="9380095" y="8406770"/>
              <a:ext cx="896619" cy="0"/>
            </a:xfrm>
            <a:custGeom>
              <a:avLst/>
              <a:gdLst/>
              <a:ahLst/>
              <a:cxnLst/>
              <a:rect l="l" t="t" r="r" b="b"/>
              <a:pathLst>
                <a:path w="896620">
                  <a:moveTo>
                    <a:pt x="0" y="0"/>
                  </a:moveTo>
                  <a:lnTo>
                    <a:pt x="896171" y="0"/>
                  </a:lnTo>
                </a:path>
              </a:pathLst>
            </a:custGeom>
            <a:ln w="18240">
              <a:solidFill>
                <a:srgbClr val="00468B"/>
              </a:solidFill>
            </a:ln>
          </p:spPr>
          <p:txBody>
            <a:bodyPr wrap="square" lIns="0" tIns="0" rIns="0" bIns="0" rtlCol="0"/>
            <a:lstStyle/>
            <a:p>
              <a:endParaRPr/>
            </a:p>
          </p:txBody>
        </p:sp>
        <p:sp>
          <p:nvSpPr>
            <p:cNvPr id="16" name="object 15">
              <a:extLst>
                <a:ext uri="{FF2B5EF4-FFF2-40B4-BE49-F238E27FC236}">
                  <a16:creationId xmlns:a16="http://schemas.microsoft.com/office/drawing/2014/main" id="{0A7DE0B4-1CD9-85F6-55B4-484E96C93B30}"/>
                </a:ext>
              </a:extLst>
            </p:cNvPr>
            <p:cNvSpPr/>
            <p:nvPr/>
          </p:nvSpPr>
          <p:spPr>
            <a:xfrm>
              <a:off x="9380095" y="9593326"/>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sp>
          <p:nvSpPr>
            <p:cNvPr id="17" name="object 16">
              <a:extLst>
                <a:ext uri="{FF2B5EF4-FFF2-40B4-BE49-F238E27FC236}">
                  <a16:creationId xmlns:a16="http://schemas.microsoft.com/office/drawing/2014/main" id="{67ABFEA2-8533-813A-A2E6-2DC4584E6310}"/>
                </a:ext>
              </a:extLst>
            </p:cNvPr>
            <p:cNvSpPr/>
            <p:nvPr/>
          </p:nvSpPr>
          <p:spPr>
            <a:xfrm>
              <a:off x="10092553" y="9134652"/>
              <a:ext cx="896619" cy="0"/>
            </a:xfrm>
            <a:custGeom>
              <a:avLst/>
              <a:gdLst/>
              <a:ahLst/>
              <a:cxnLst/>
              <a:rect l="l" t="t" r="r" b="b"/>
              <a:pathLst>
                <a:path w="896620">
                  <a:moveTo>
                    <a:pt x="0" y="0"/>
                  </a:moveTo>
                  <a:lnTo>
                    <a:pt x="896171" y="0"/>
                  </a:lnTo>
                </a:path>
              </a:pathLst>
            </a:custGeom>
            <a:ln w="49967">
              <a:solidFill>
                <a:srgbClr val="00468B"/>
              </a:solidFill>
            </a:ln>
          </p:spPr>
          <p:txBody>
            <a:bodyPr wrap="square" lIns="0" tIns="0" rIns="0" bIns="0" rtlCol="0"/>
            <a:lstStyle/>
            <a:p>
              <a:endParaRPr/>
            </a:p>
          </p:txBody>
        </p:sp>
        <p:sp>
          <p:nvSpPr>
            <p:cNvPr id="18" name="object 17">
              <a:extLst>
                <a:ext uri="{FF2B5EF4-FFF2-40B4-BE49-F238E27FC236}">
                  <a16:creationId xmlns:a16="http://schemas.microsoft.com/office/drawing/2014/main" id="{02A38FCD-11C4-0F84-58FC-DDE607648C93}"/>
                </a:ext>
              </a:extLst>
            </p:cNvPr>
            <p:cNvSpPr/>
            <p:nvPr/>
          </p:nvSpPr>
          <p:spPr>
            <a:xfrm>
              <a:off x="10092553" y="8485156"/>
              <a:ext cx="896619" cy="0"/>
            </a:xfrm>
            <a:custGeom>
              <a:avLst/>
              <a:gdLst/>
              <a:ahLst/>
              <a:cxnLst/>
              <a:rect l="l" t="t" r="r" b="b"/>
              <a:pathLst>
                <a:path w="896620">
                  <a:moveTo>
                    <a:pt x="0" y="0"/>
                  </a:moveTo>
                  <a:lnTo>
                    <a:pt x="896171" y="0"/>
                  </a:lnTo>
                </a:path>
              </a:pathLst>
            </a:custGeom>
            <a:ln w="43621">
              <a:solidFill>
                <a:srgbClr val="00468B"/>
              </a:solidFill>
            </a:ln>
          </p:spPr>
          <p:txBody>
            <a:bodyPr wrap="square" lIns="0" tIns="0" rIns="0" bIns="0" rtlCol="0"/>
            <a:lstStyle/>
            <a:p>
              <a:endParaRPr/>
            </a:p>
          </p:txBody>
        </p:sp>
        <p:sp>
          <p:nvSpPr>
            <p:cNvPr id="19" name="object 18">
              <a:extLst>
                <a:ext uri="{FF2B5EF4-FFF2-40B4-BE49-F238E27FC236}">
                  <a16:creationId xmlns:a16="http://schemas.microsoft.com/office/drawing/2014/main" id="{7F72B755-D427-8C36-74A5-48D736BE552F}"/>
                </a:ext>
              </a:extLst>
            </p:cNvPr>
            <p:cNvSpPr/>
            <p:nvPr/>
          </p:nvSpPr>
          <p:spPr>
            <a:xfrm>
              <a:off x="10092553" y="2274602"/>
              <a:ext cx="896619" cy="0"/>
            </a:xfrm>
            <a:custGeom>
              <a:avLst/>
              <a:gdLst/>
              <a:ahLst/>
              <a:cxnLst/>
              <a:rect l="l" t="t" r="r" b="b"/>
              <a:pathLst>
                <a:path w="896620">
                  <a:moveTo>
                    <a:pt x="0" y="0"/>
                  </a:moveTo>
                  <a:lnTo>
                    <a:pt x="896171" y="0"/>
                  </a:lnTo>
                </a:path>
              </a:pathLst>
            </a:custGeom>
            <a:ln w="21412">
              <a:solidFill>
                <a:srgbClr val="00468B"/>
              </a:solidFill>
            </a:ln>
          </p:spPr>
          <p:txBody>
            <a:bodyPr wrap="square" lIns="0" tIns="0" rIns="0" bIns="0" rtlCol="0"/>
            <a:lstStyle/>
            <a:p>
              <a:endParaRPr/>
            </a:p>
          </p:txBody>
        </p:sp>
        <p:sp>
          <p:nvSpPr>
            <p:cNvPr id="20" name="object 19">
              <a:extLst>
                <a:ext uri="{FF2B5EF4-FFF2-40B4-BE49-F238E27FC236}">
                  <a16:creationId xmlns:a16="http://schemas.microsoft.com/office/drawing/2014/main" id="{CC9FDAA2-78C3-D630-4F0B-23903EDCB0D1}"/>
                </a:ext>
              </a:extLst>
            </p:cNvPr>
            <p:cNvSpPr/>
            <p:nvPr/>
          </p:nvSpPr>
          <p:spPr>
            <a:xfrm>
              <a:off x="10092553" y="3900365"/>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1" name="object 20">
              <a:extLst>
                <a:ext uri="{FF2B5EF4-FFF2-40B4-BE49-F238E27FC236}">
                  <a16:creationId xmlns:a16="http://schemas.microsoft.com/office/drawing/2014/main" id="{E7A4FF2F-4751-29D1-29F5-BE49B447B145}"/>
                </a:ext>
              </a:extLst>
            </p:cNvPr>
            <p:cNvSpPr/>
            <p:nvPr/>
          </p:nvSpPr>
          <p:spPr>
            <a:xfrm>
              <a:off x="10092553" y="10923277"/>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2" name="object 21">
              <a:extLst>
                <a:ext uri="{FF2B5EF4-FFF2-40B4-BE49-F238E27FC236}">
                  <a16:creationId xmlns:a16="http://schemas.microsoft.com/office/drawing/2014/main" id="{AB773DBD-8054-00CA-D3EF-23E60521126A}"/>
                </a:ext>
              </a:extLst>
            </p:cNvPr>
            <p:cNvSpPr/>
            <p:nvPr/>
          </p:nvSpPr>
          <p:spPr>
            <a:xfrm>
              <a:off x="10092553" y="669325"/>
              <a:ext cx="896619" cy="0"/>
            </a:xfrm>
            <a:custGeom>
              <a:avLst/>
              <a:gdLst/>
              <a:ahLst/>
              <a:cxnLst/>
              <a:rect l="l" t="t" r="r" b="b"/>
              <a:pathLst>
                <a:path w="896620">
                  <a:moveTo>
                    <a:pt x="0" y="0"/>
                  </a:moveTo>
                  <a:lnTo>
                    <a:pt x="896171" y="0"/>
                  </a:lnTo>
                </a:path>
              </a:pathLst>
            </a:custGeom>
            <a:ln w="13486">
              <a:solidFill>
                <a:srgbClr val="00468B"/>
              </a:solidFill>
            </a:ln>
          </p:spPr>
          <p:txBody>
            <a:bodyPr wrap="square" lIns="0" tIns="0" rIns="0" bIns="0" rtlCol="0"/>
            <a:lstStyle/>
            <a:p>
              <a:endParaRPr/>
            </a:p>
          </p:txBody>
        </p:sp>
        <p:sp>
          <p:nvSpPr>
            <p:cNvPr id="23" name="object 22">
              <a:extLst>
                <a:ext uri="{FF2B5EF4-FFF2-40B4-BE49-F238E27FC236}">
                  <a16:creationId xmlns:a16="http://schemas.microsoft.com/office/drawing/2014/main" id="{BBE15DAC-7F64-CA82-D9E7-F99131CDF9E9}"/>
                </a:ext>
              </a:extLst>
            </p:cNvPr>
            <p:cNvSpPr/>
            <p:nvPr/>
          </p:nvSpPr>
          <p:spPr>
            <a:xfrm>
              <a:off x="9380095" y="1252836"/>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24" name="object 23">
              <a:extLst>
                <a:ext uri="{FF2B5EF4-FFF2-40B4-BE49-F238E27FC236}">
                  <a16:creationId xmlns:a16="http://schemas.microsoft.com/office/drawing/2014/main" id="{83C969E0-9DA9-A9B5-8D58-4C57A620990A}"/>
                </a:ext>
              </a:extLst>
            </p:cNvPr>
            <p:cNvSpPr/>
            <p:nvPr/>
          </p:nvSpPr>
          <p:spPr>
            <a:xfrm>
              <a:off x="10092553" y="1318132"/>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grpSp>
      <p:sp>
        <p:nvSpPr>
          <p:cNvPr id="27" name="Text Placeholder 14">
            <a:extLst>
              <a:ext uri="{FF2B5EF4-FFF2-40B4-BE49-F238E27FC236}">
                <a16:creationId xmlns:a16="http://schemas.microsoft.com/office/drawing/2014/main" id="{588BBE64-1F35-5E61-F17D-45E0C6E31451}"/>
              </a:ext>
            </a:extLst>
          </p:cNvPr>
          <p:cNvSpPr>
            <a:spLocks noGrp="1"/>
          </p:cNvSpPr>
          <p:nvPr>
            <p:ph type="body" sz="quarter" idx="12" hasCustomPrompt="1"/>
          </p:nvPr>
        </p:nvSpPr>
        <p:spPr>
          <a:xfrm>
            <a:off x="8337550" y="2987675"/>
            <a:ext cx="3429000" cy="369332"/>
          </a:xfrm>
        </p:spPr>
        <p:txBody>
          <a:bodyPr/>
          <a:lstStyle>
            <a:lvl1pPr algn="ctr">
              <a:defRPr sz="2400" spc="600">
                <a:latin typeface="Franklin Gothic Medium" panose="020B0603020102020204" pitchFamily="34" charset="0"/>
              </a:defRPr>
            </a:lvl1pPr>
          </a:lstStyle>
          <a:p>
            <a:pPr lvl="0"/>
            <a:r>
              <a:rPr lang="en-US" dirty="0"/>
              <a:t>SECTION ONE</a:t>
            </a:r>
          </a:p>
        </p:txBody>
      </p:sp>
      <p:sp>
        <p:nvSpPr>
          <p:cNvPr id="2" name="Text Placeholder 2">
            <a:extLst>
              <a:ext uri="{FF2B5EF4-FFF2-40B4-BE49-F238E27FC236}">
                <a16:creationId xmlns:a16="http://schemas.microsoft.com/office/drawing/2014/main" id="{AC3A7D78-08C0-D2B0-6D56-6F30F264448B}"/>
              </a:ext>
            </a:extLst>
          </p:cNvPr>
          <p:cNvSpPr>
            <a:spLocks noGrp="1"/>
          </p:cNvSpPr>
          <p:nvPr>
            <p:ph type="body" sz="quarter" idx="13" hasCustomPrompt="1"/>
          </p:nvPr>
        </p:nvSpPr>
        <p:spPr>
          <a:xfrm>
            <a:off x="4837304" y="5099501"/>
            <a:ext cx="9982200" cy="2800126"/>
          </a:xfrm>
        </p:spPr>
        <p:txBody>
          <a:bodyPr/>
          <a:lstStyle>
            <a:lvl1pPr algn="ctr">
              <a:lnSpc>
                <a:spcPts val="10900"/>
              </a:lnSpc>
              <a:defRPr sz="12000" b="1" i="0" spc="600">
                <a:latin typeface="Franklin Gothic Heavy" panose="020B0603020102020204" pitchFamily="34" charset="0"/>
              </a:defRPr>
            </a:lvl1pPr>
          </a:lstStyle>
          <a:p>
            <a:pPr lvl="0"/>
            <a:r>
              <a:rPr lang="en-US" dirty="0"/>
              <a:t>SECTION TITLE</a:t>
            </a:r>
          </a:p>
        </p:txBody>
      </p:sp>
    </p:spTree>
    <p:extLst>
      <p:ext uri="{BB962C8B-B14F-4D97-AF65-F5344CB8AC3E}">
        <p14:creationId xmlns:p14="http://schemas.microsoft.com/office/powerpoint/2010/main" val="371652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0AA5544F-5C83-B11D-B8E0-C2959D779F12}"/>
              </a:ext>
              <a:ext uri="{C183D7F6-B498-43B3-948B-1728B52AA6E4}">
                <adec:decorative xmlns:adec="http://schemas.microsoft.com/office/drawing/2017/decorative" val="1"/>
              </a:ext>
            </a:extLst>
          </p:cNvPr>
          <p:cNvSpPr/>
          <p:nvPr userDrawn="1"/>
        </p:nvSpPr>
        <p:spPr>
          <a:xfrm>
            <a:off x="10046814" y="3328597"/>
            <a:ext cx="0" cy="6200140"/>
          </a:xfrm>
          <a:custGeom>
            <a:avLst/>
            <a:gdLst/>
            <a:ahLst/>
            <a:cxnLst/>
            <a:rect l="l" t="t" r="r" b="b"/>
            <a:pathLst>
              <a:path h="6200140">
                <a:moveTo>
                  <a:pt x="0" y="0"/>
                </a:moveTo>
                <a:lnTo>
                  <a:pt x="0" y="6199905"/>
                </a:lnTo>
              </a:path>
            </a:pathLst>
          </a:custGeom>
          <a:ln w="10470">
            <a:solidFill>
              <a:srgbClr val="F26A36"/>
            </a:solidFill>
          </a:ln>
        </p:spPr>
        <p:txBody>
          <a:bodyPr wrap="square" lIns="0" tIns="0" rIns="0" bIns="0" rtlCol="0"/>
          <a:lstStyle/>
          <a:p>
            <a:endParaRPr/>
          </a:p>
        </p:txBody>
      </p:sp>
      <p:pic>
        <p:nvPicPr>
          <p:cNvPr id="11" name="object 7">
            <a:extLst>
              <a:ext uri="{FF2B5EF4-FFF2-40B4-BE49-F238E27FC236}">
                <a16:creationId xmlns:a16="http://schemas.microsoft.com/office/drawing/2014/main" id="{B96CA4BF-8B14-282D-DB8A-9C36D205AA25}"/>
              </a:ext>
              <a:ext uri="{C183D7F6-B498-43B3-948B-1728B52AA6E4}">
                <adec:decorative xmlns:adec="http://schemas.microsoft.com/office/drawing/2017/decorative" val="1"/>
              </a:ext>
            </a:extLst>
          </p:cNvPr>
          <p:cNvPicPr/>
          <p:nvPr userDrawn="1"/>
        </p:nvPicPr>
        <p:blipFill>
          <a:blip r:embed="rId2" cstate="print"/>
          <a:stretch>
            <a:fillRect/>
          </a:stretch>
        </p:blipFill>
        <p:spPr>
          <a:xfrm>
            <a:off x="0" y="0"/>
            <a:ext cx="20104099" cy="523544"/>
          </a:xfrm>
          <a:prstGeom prst="rect">
            <a:avLst/>
          </a:prstGeom>
        </p:spPr>
      </p:pic>
      <p:sp>
        <p:nvSpPr>
          <p:cNvPr id="12" name="object 8">
            <a:extLst>
              <a:ext uri="{FF2B5EF4-FFF2-40B4-BE49-F238E27FC236}">
                <a16:creationId xmlns:a16="http://schemas.microsoft.com/office/drawing/2014/main" id="{4B55675A-2054-EA66-5DCA-E86B4702B431}"/>
              </a:ext>
              <a:ext uri="{C183D7F6-B498-43B3-948B-1728B52AA6E4}">
                <adec:decorative xmlns:adec="http://schemas.microsoft.com/office/drawing/2017/decorative" val="1"/>
              </a:ext>
            </a:extLst>
          </p:cNvPr>
          <p:cNvSpPr txBox="1">
            <a:spLocks noGrp="1"/>
          </p:cNvSpPr>
          <p:nvPr>
            <p:ph type="sldNum" sz="quarter" idx="4294967295"/>
          </p:nvPr>
        </p:nvSpPr>
        <p:spPr>
          <a:xfrm>
            <a:off x="19477414" y="10754993"/>
            <a:ext cx="361950" cy="725198"/>
          </a:xfrm>
          <a:prstGeom prst="rect">
            <a:avLst/>
          </a:prstGeom>
        </p:spPr>
        <p:txBody>
          <a:bodyPr vert="horz" wrap="square" lIns="0" tIns="55244" rIns="0" bIns="0" rtlCol="0">
            <a:spAutoFit/>
          </a:bodyPr>
          <a:lstStyle>
            <a:lvl1pPr>
              <a:defRPr>
                <a:solidFill>
                  <a:srgbClr val="0021A5"/>
                </a:solidFill>
              </a:defRPr>
            </a:lvl1pPr>
          </a:lstStyle>
          <a:p>
            <a:pPr marL="38100">
              <a:spcBef>
                <a:spcPts val="434"/>
              </a:spcBef>
            </a:pPr>
            <a:fld id="{81D60167-4931-47E6-BA6A-407CBD079E47}" type="slidenum">
              <a:rPr lang="en-US" spc="20" smtClean="0"/>
              <a:pPr marL="38100">
                <a:spcBef>
                  <a:spcPts val="434"/>
                </a:spcBef>
              </a:pPr>
              <a:t>‹#›</a:t>
            </a:fld>
            <a:endParaRPr lang="en-US" spc="20" dirty="0"/>
          </a:p>
        </p:txBody>
      </p:sp>
      <p:sp>
        <p:nvSpPr>
          <p:cNvPr id="25" name="Text Placeholder 24">
            <a:extLst>
              <a:ext uri="{FF2B5EF4-FFF2-40B4-BE49-F238E27FC236}">
                <a16:creationId xmlns:a16="http://schemas.microsoft.com/office/drawing/2014/main" id="{60B51262-00AA-ED20-675A-06CCCCF6CA36}"/>
              </a:ext>
            </a:extLst>
          </p:cNvPr>
          <p:cNvSpPr>
            <a:spLocks noGrp="1"/>
          </p:cNvSpPr>
          <p:nvPr>
            <p:ph type="body" sz="quarter" idx="15" hasCustomPrompt="1"/>
          </p:nvPr>
        </p:nvSpPr>
        <p:spPr>
          <a:xfrm>
            <a:off x="298780" y="10780049"/>
            <a:ext cx="18287657" cy="307777"/>
          </a:xfrm>
        </p:spPr>
        <p:txBody>
          <a:bodyPr/>
          <a:lstStyle>
            <a:lvl1pPr>
              <a:defRPr sz="2000" spc="600">
                <a:solidFill>
                  <a:srgbClr val="0021A5"/>
                </a:solidFill>
                <a:latin typeface="Franklin Gothic Medium" panose="020B0603020102020204" pitchFamily="34" charset="0"/>
              </a:defRPr>
            </a:lvl1pPr>
          </a:lstStyle>
          <a:p>
            <a:pPr lvl="0"/>
            <a:r>
              <a:rPr lang="en-US" dirty="0"/>
              <a:t>DOCUMENT TITLE | SECTION TITLE</a:t>
            </a:r>
          </a:p>
        </p:txBody>
      </p:sp>
      <p:sp>
        <p:nvSpPr>
          <p:cNvPr id="17" name="Text Placeholder 16">
            <a:extLst>
              <a:ext uri="{FF2B5EF4-FFF2-40B4-BE49-F238E27FC236}">
                <a16:creationId xmlns:a16="http://schemas.microsoft.com/office/drawing/2014/main" id="{9880B1A1-EC66-E94A-F558-929EB80AC4B9}"/>
              </a:ext>
            </a:extLst>
          </p:cNvPr>
          <p:cNvSpPr>
            <a:spLocks noGrp="1"/>
          </p:cNvSpPr>
          <p:nvPr>
            <p:ph type="body" sz="quarter" idx="11" hasCustomPrompt="1"/>
          </p:nvPr>
        </p:nvSpPr>
        <p:spPr>
          <a:xfrm>
            <a:off x="929679" y="3216275"/>
            <a:ext cx="6381748" cy="761747"/>
          </a:xfrm>
        </p:spPr>
        <p:txBody>
          <a:bodyPr/>
          <a:lstStyle>
            <a:lvl1pPr>
              <a:defRPr b="1" i="0">
                <a:solidFill>
                  <a:srgbClr val="FA4616"/>
                </a:solidFill>
                <a:latin typeface="Franklin Gothic Demi" panose="020B0603020102020204" pitchFamily="34" charset="0"/>
              </a:defRPr>
            </a:lvl1pPr>
          </a:lstStyle>
          <a:p>
            <a:pPr lvl="0"/>
            <a:r>
              <a:rPr lang="en-US" dirty="0"/>
              <a:t>Section Header Here</a:t>
            </a:r>
          </a:p>
        </p:txBody>
      </p:sp>
      <p:sp>
        <p:nvSpPr>
          <p:cNvPr id="19" name="Text Placeholder 18">
            <a:extLst>
              <a:ext uri="{FF2B5EF4-FFF2-40B4-BE49-F238E27FC236}">
                <a16:creationId xmlns:a16="http://schemas.microsoft.com/office/drawing/2014/main" id="{514FBA00-D176-A4CB-C9A2-E73037F44910}"/>
              </a:ext>
            </a:extLst>
          </p:cNvPr>
          <p:cNvSpPr>
            <a:spLocks noGrp="1"/>
          </p:cNvSpPr>
          <p:nvPr>
            <p:ph type="body" sz="quarter" idx="12"/>
          </p:nvPr>
        </p:nvSpPr>
        <p:spPr>
          <a:xfrm>
            <a:off x="908050" y="4338881"/>
            <a:ext cx="7239000" cy="615553"/>
          </a:xfrm>
        </p:spPr>
        <p:txBody>
          <a:bodyPr/>
          <a:lstStyle>
            <a:lvl1pPr>
              <a:defRPr sz="4000" b="0" i="0">
                <a:solidFill>
                  <a:schemeClr val="tx1"/>
                </a:solidFill>
                <a:latin typeface="Franklin Gothic Book" panose="020B0503020102020204" pitchFamily="34" charset="0"/>
              </a:defRPr>
            </a:lvl1pPr>
          </a:lstStyle>
          <a:p>
            <a:pPr lvl="0"/>
            <a:r>
              <a:rPr lang="en-US"/>
              <a:t>Click to edit Master text styles</a:t>
            </a:r>
          </a:p>
        </p:txBody>
      </p:sp>
      <p:sp>
        <p:nvSpPr>
          <p:cNvPr id="20" name="Text Placeholder 16">
            <a:extLst>
              <a:ext uri="{FF2B5EF4-FFF2-40B4-BE49-F238E27FC236}">
                <a16:creationId xmlns:a16="http://schemas.microsoft.com/office/drawing/2014/main" id="{822753FA-5417-E129-4E91-396D8E51F07C}"/>
              </a:ext>
            </a:extLst>
          </p:cNvPr>
          <p:cNvSpPr>
            <a:spLocks noGrp="1"/>
          </p:cNvSpPr>
          <p:nvPr>
            <p:ph type="body" sz="quarter" idx="13" hasCustomPrompt="1"/>
          </p:nvPr>
        </p:nvSpPr>
        <p:spPr>
          <a:xfrm>
            <a:off x="11060261" y="4435475"/>
            <a:ext cx="6381748" cy="492443"/>
          </a:xfrm>
        </p:spPr>
        <p:txBody>
          <a:bodyPr/>
          <a:lstStyle>
            <a:lvl1pPr>
              <a:defRPr sz="3200" b="1" i="0">
                <a:solidFill>
                  <a:srgbClr val="FA4616"/>
                </a:solidFill>
                <a:latin typeface="Franklin Gothic Medium" panose="020B0603020102020204" pitchFamily="34" charset="0"/>
              </a:defRPr>
            </a:lvl1pPr>
          </a:lstStyle>
          <a:p>
            <a:pPr lvl="0"/>
            <a:r>
              <a:rPr lang="en-US" dirty="0"/>
              <a:t>SHORT LIST TITLE HERE</a:t>
            </a:r>
          </a:p>
        </p:txBody>
      </p:sp>
      <p:sp>
        <p:nvSpPr>
          <p:cNvPr id="22" name="Text Placeholder 21">
            <a:extLst>
              <a:ext uri="{FF2B5EF4-FFF2-40B4-BE49-F238E27FC236}">
                <a16:creationId xmlns:a16="http://schemas.microsoft.com/office/drawing/2014/main" id="{7D7E98F3-A09F-8542-F45F-999F38345B13}"/>
              </a:ext>
            </a:extLst>
          </p:cNvPr>
          <p:cNvSpPr>
            <a:spLocks noGrp="1"/>
          </p:cNvSpPr>
          <p:nvPr>
            <p:ph type="body" sz="quarter" idx="14"/>
          </p:nvPr>
        </p:nvSpPr>
        <p:spPr>
          <a:xfrm>
            <a:off x="11118850" y="5158377"/>
            <a:ext cx="6019800" cy="307777"/>
          </a:xfrm>
        </p:spPr>
        <p:txBody>
          <a:bodyPr/>
          <a:lstStyle>
            <a:lvl1pPr marL="342900" marR="0" indent="-342900" defTabSz="914400" eaLnBrk="1" fontAlgn="auto" latinLnBrk="0" hangingPunct="1">
              <a:lnSpc>
                <a:spcPct val="300000"/>
              </a:lnSpc>
              <a:spcBef>
                <a:spcPts val="0"/>
              </a:spcBef>
              <a:spcAft>
                <a:spcPts val="0"/>
              </a:spcAft>
              <a:buClrTx/>
              <a:buSzTx/>
              <a:buFont typeface="Arial" panose="020B0604020202020204" pitchFamily="34" charset="0"/>
              <a:buChar char="•"/>
              <a:tabLst/>
              <a:defRPr sz="2000" b="0" i="0">
                <a:solidFill>
                  <a:schemeClr val="tx1"/>
                </a:solidFill>
                <a:latin typeface="Franklin Gothic Book" panose="020B0503020102020204" pitchFamily="34" charset="0"/>
              </a:defRPr>
            </a:lvl1p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Click to edit Master text styles</a:t>
            </a:r>
          </a:p>
        </p:txBody>
      </p:sp>
      <p:sp>
        <p:nvSpPr>
          <p:cNvPr id="3" name="Text Placeholder 2">
            <a:extLst>
              <a:ext uri="{FF2B5EF4-FFF2-40B4-BE49-F238E27FC236}">
                <a16:creationId xmlns:a16="http://schemas.microsoft.com/office/drawing/2014/main" id="{B3644BC9-00E1-6BAE-1DE1-15BC6FC1E5DE}"/>
              </a:ext>
            </a:extLst>
          </p:cNvPr>
          <p:cNvSpPr>
            <a:spLocks noGrp="1"/>
          </p:cNvSpPr>
          <p:nvPr>
            <p:ph type="body" sz="quarter" idx="16" hasCustomPrompt="1"/>
          </p:nvPr>
        </p:nvSpPr>
        <p:spPr>
          <a:xfrm>
            <a:off x="908050" y="958850"/>
            <a:ext cx="7924800" cy="1538883"/>
          </a:xfrm>
        </p:spPr>
        <p:txBody>
          <a:bodyPr/>
          <a:lstStyle>
            <a:lvl1pPr>
              <a:defRPr sz="5000" spc="300">
                <a:solidFill>
                  <a:srgbClr val="0021A5"/>
                </a:solidFill>
                <a:latin typeface="Franklin Gothic Medium" panose="020B0603020102020204" pitchFamily="34" charset="0"/>
              </a:defRPr>
            </a:lvl1pPr>
          </a:lstStyle>
          <a:p>
            <a:pPr lvl="0"/>
            <a:r>
              <a:rPr lang="en-US" dirty="0"/>
              <a:t>SLIDE TILE </a:t>
            </a:r>
          </a:p>
          <a:p>
            <a:pPr lvl="0"/>
            <a:r>
              <a:rPr lang="en-US" dirty="0"/>
              <a:t>LINE TWO</a:t>
            </a:r>
          </a:p>
        </p:txBody>
      </p:sp>
    </p:spTree>
    <p:extLst>
      <p:ext uri="{BB962C8B-B14F-4D97-AF65-F5344CB8AC3E}">
        <p14:creationId xmlns:p14="http://schemas.microsoft.com/office/powerpoint/2010/main" val="48042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48172" y="4781283"/>
            <a:ext cx="10403205" cy="1445895"/>
          </a:xfrm>
          <a:prstGeom prst="rect">
            <a:avLst/>
          </a:prstGeom>
        </p:spPr>
        <p:txBody>
          <a:bodyPr wrap="square" lIns="0" tIns="0" rIns="0" bIns="0">
            <a:spAutoFit/>
          </a:bodyPr>
          <a:lstStyle>
            <a:lvl1pPr>
              <a:defRPr sz="9300" b="1" i="0">
                <a:solidFill>
                  <a:schemeClr val="bg1"/>
                </a:solidFill>
                <a:latin typeface="Obviously-ExtdBlck"/>
                <a:cs typeface="Obviously-ExtdBlck"/>
              </a:defRPr>
            </a:lvl1pPr>
          </a:lstStyle>
          <a:p>
            <a:endParaRPr/>
          </a:p>
        </p:txBody>
      </p:sp>
      <p:sp>
        <p:nvSpPr>
          <p:cNvPr id="3" name="Holder 3"/>
          <p:cNvSpPr>
            <a:spLocks noGrp="1"/>
          </p:cNvSpPr>
          <p:nvPr>
            <p:ph type="body" idx="1"/>
          </p:nvPr>
        </p:nvSpPr>
        <p:spPr>
          <a:xfrm>
            <a:off x="783087" y="4741077"/>
            <a:ext cx="8571230" cy="3053079"/>
          </a:xfrm>
          <a:prstGeom prst="rect">
            <a:avLst/>
          </a:prstGeom>
        </p:spPr>
        <p:txBody>
          <a:bodyPr wrap="square" lIns="0" tIns="0" rIns="0" bIns="0">
            <a:spAutoFit/>
          </a:bodyPr>
          <a:lstStyle>
            <a:lvl1pPr>
              <a:defRPr sz="4950" b="1" i="0">
                <a:solidFill>
                  <a:schemeClr val="bg1"/>
                </a:solidFill>
                <a:latin typeface="Obviously-ExtdBlck"/>
                <a:cs typeface="Obviously-ExtdBlck"/>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9/25/2023</a:t>
            </a:fld>
            <a:endParaRPr lang="en-US"/>
          </a:p>
        </p:txBody>
      </p:sp>
      <p:sp>
        <p:nvSpPr>
          <p:cNvPr id="6" name="Holder 6"/>
          <p:cNvSpPr>
            <a:spLocks noGrp="1"/>
          </p:cNvSpPr>
          <p:nvPr>
            <p:ph type="sldNum" sz="quarter" idx="7"/>
          </p:nvPr>
        </p:nvSpPr>
        <p:spPr>
          <a:xfrm>
            <a:off x="19477414" y="10754993"/>
            <a:ext cx="361950" cy="298450"/>
          </a:xfrm>
          <a:prstGeom prst="rect">
            <a:avLst/>
          </a:prstGeom>
        </p:spPr>
        <p:txBody>
          <a:bodyPr wrap="square" lIns="0" tIns="0" rIns="0" bIns="0">
            <a:spAutoFit/>
          </a:bodyPr>
          <a:lstStyle>
            <a:lvl1pPr>
              <a:defRPr sz="1450" b="1" i="0">
                <a:solidFill>
                  <a:schemeClr val="bg1"/>
                </a:solidFill>
                <a:latin typeface="Obviously-WideSemi"/>
                <a:cs typeface="Obviously-WideSemi"/>
              </a:defRPr>
            </a:lvl1pPr>
          </a:lstStyle>
          <a:p>
            <a:pPr marL="38100">
              <a:lnSpc>
                <a:spcPct val="100000"/>
              </a:lnSpc>
              <a:spcBef>
                <a:spcPts val="434"/>
              </a:spcBef>
            </a:pPr>
            <a:fld id="{81D60167-4931-47E6-BA6A-407CBD079E47}" type="slidenum">
              <a:rPr spc="20" dirty="0"/>
              <a:t>‹#›</a:t>
            </a:fld>
            <a:endParaRPr spc="20" dirty="0"/>
          </a:p>
        </p:txBody>
      </p:sp>
    </p:spTree>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3" r:id="rId4"/>
    <p:sldLayoutId id="2147483664"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jmastro@ufl.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ilitiesservices.ufl.edu/facility-maintenance-and-project-request/" TargetMode="External"/><Relationship Id="rId2" Type="http://schemas.openxmlformats.org/officeDocument/2006/relationships/hyperlink" Target="http://fpo.ifas.ufl.edu/"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hyperlink" Target="mailto:mgosa@ufl.edu"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A1BC086-507A-EDA2-896C-CD42F1CE3127}"/>
              </a:ext>
            </a:extLst>
          </p:cNvPr>
          <p:cNvSpPr>
            <a:spLocks noGrp="1"/>
          </p:cNvSpPr>
          <p:nvPr>
            <p:ph type="title" idx="4294967295"/>
          </p:nvPr>
        </p:nvSpPr>
        <p:spPr>
          <a:xfrm>
            <a:off x="5048172" y="-307777"/>
            <a:ext cx="10403205" cy="307777"/>
          </a:xfrm>
        </p:spPr>
        <p:txBody>
          <a:bodyPr wrap="square" lIns="0" tIns="0" rIns="0" bIns="0" anchor="b">
            <a:spAutoFit/>
          </a:bodyPr>
          <a:lstStyle/>
          <a:p>
            <a:r>
              <a:rPr lang="en-US" sz="2000" dirty="0">
                <a:solidFill>
                  <a:schemeClr val="tx1"/>
                </a:solidFill>
                <a:latin typeface="Franklin Gothic Medium" panose="020B0603020102020204" pitchFamily="34" charset="0"/>
              </a:rPr>
              <a:t>Add slide title here</a:t>
            </a:r>
          </a:p>
        </p:txBody>
      </p:sp>
      <p:sp>
        <p:nvSpPr>
          <p:cNvPr id="5" name="Text Placeholder 4">
            <a:extLst>
              <a:ext uri="{FF2B5EF4-FFF2-40B4-BE49-F238E27FC236}">
                <a16:creationId xmlns:a16="http://schemas.microsoft.com/office/drawing/2014/main" id="{EDFCD855-B0A1-1C33-D1A8-1C2FA91F4EA6}"/>
              </a:ext>
            </a:extLst>
          </p:cNvPr>
          <p:cNvSpPr>
            <a:spLocks noGrp="1"/>
          </p:cNvSpPr>
          <p:nvPr>
            <p:ph type="body" sz="quarter" idx="11"/>
          </p:nvPr>
        </p:nvSpPr>
        <p:spPr>
          <a:xfrm>
            <a:off x="2813050" y="2435152"/>
            <a:ext cx="3175067" cy="615553"/>
          </a:xfrm>
        </p:spPr>
        <p:txBody>
          <a:bodyPr/>
          <a:lstStyle/>
          <a:p>
            <a:r>
              <a:rPr lang="en-US" dirty="0"/>
              <a:t>September 20	</a:t>
            </a:r>
          </a:p>
        </p:txBody>
      </p:sp>
      <p:sp>
        <p:nvSpPr>
          <p:cNvPr id="6" name="Text Placeholder 5">
            <a:extLst>
              <a:ext uri="{FF2B5EF4-FFF2-40B4-BE49-F238E27FC236}">
                <a16:creationId xmlns:a16="http://schemas.microsoft.com/office/drawing/2014/main" id="{F310B748-C965-1F49-8E77-6FBA2C8AC87D}"/>
              </a:ext>
            </a:extLst>
          </p:cNvPr>
          <p:cNvSpPr>
            <a:spLocks noGrp="1"/>
          </p:cNvSpPr>
          <p:nvPr>
            <p:ph type="body" sz="quarter" idx="12"/>
          </p:nvPr>
        </p:nvSpPr>
        <p:spPr/>
        <p:txBody>
          <a:bodyPr/>
          <a:lstStyle/>
          <a:p>
            <a:r>
              <a:rPr lang="en-US" dirty="0"/>
              <a:t>2023</a:t>
            </a:r>
          </a:p>
        </p:txBody>
      </p:sp>
      <p:sp>
        <p:nvSpPr>
          <p:cNvPr id="7" name="Text Placeholder 6">
            <a:extLst>
              <a:ext uri="{FF2B5EF4-FFF2-40B4-BE49-F238E27FC236}">
                <a16:creationId xmlns:a16="http://schemas.microsoft.com/office/drawing/2014/main" id="{B502F5FC-5BF5-56D6-AD34-DA0B83022618}"/>
              </a:ext>
            </a:extLst>
          </p:cNvPr>
          <p:cNvSpPr>
            <a:spLocks noGrp="1"/>
          </p:cNvSpPr>
          <p:nvPr>
            <p:ph type="body" sz="quarter" idx="13"/>
          </p:nvPr>
        </p:nvSpPr>
        <p:spPr>
          <a:xfrm>
            <a:off x="13121587" y="2345873"/>
            <a:ext cx="5007663" cy="615553"/>
          </a:xfrm>
        </p:spPr>
        <p:txBody>
          <a:bodyPr/>
          <a:lstStyle/>
          <a:p>
            <a:r>
              <a:rPr lang="en-US" dirty="0"/>
              <a:t>DR. JEANNA MASTRODICASA</a:t>
            </a:r>
          </a:p>
        </p:txBody>
      </p:sp>
      <p:sp>
        <p:nvSpPr>
          <p:cNvPr id="2" name="Text Placeholder 1">
            <a:extLst>
              <a:ext uri="{FF2B5EF4-FFF2-40B4-BE49-F238E27FC236}">
                <a16:creationId xmlns:a16="http://schemas.microsoft.com/office/drawing/2014/main" id="{D7200457-941F-3FC2-1FBE-59F6EFDA6DFF}"/>
              </a:ext>
            </a:extLst>
          </p:cNvPr>
          <p:cNvSpPr>
            <a:spLocks noGrp="1"/>
          </p:cNvSpPr>
          <p:nvPr>
            <p:ph type="body" sz="quarter" idx="15"/>
          </p:nvPr>
        </p:nvSpPr>
        <p:spPr>
          <a:xfrm>
            <a:off x="5035617" y="4440010"/>
            <a:ext cx="13412388" cy="4431983"/>
          </a:xfrm>
        </p:spPr>
        <p:txBody>
          <a:bodyPr/>
          <a:lstStyle/>
          <a:p>
            <a:r>
              <a:rPr lang="en-US" dirty="0"/>
              <a:t>UF/IFAS Operations Overview </a:t>
            </a:r>
          </a:p>
          <a:p>
            <a:r>
              <a:rPr lang="en-US" dirty="0"/>
              <a:t> </a:t>
            </a:r>
          </a:p>
        </p:txBody>
      </p:sp>
      <p:sp>
        <p:nvSpPr>
          <p:cNvPr id="3" name="Text Placeholder 2">
            <a:extLst>
              <a:ext uri="{FF2B5EF4-FFF2-40B4-BE49-F238E27FC236}">
                <a16:creationId xmlns:a16="http://schemas.microsoft.com/office/drawing/2014/main" id="{B3035EEC-A686-ACF3-7818-5956A98F9D54}"/>
              </a:ext>
            </a:extLst>
          </p:cNvPr>
          <p:cNvSpPr>
            <a:spLocks noGrp="1"/>
          </p:cNvSpPr>
          <p:nvPr>
            <p:ph type="body" sz="quarter" idx="16"/>
          </p:nvPr>
        </p:nvSpPr>
        <p:spPr>
          <a:xfrm>
            <a:off x="5035616" y="5495752"/>
            <a:ext cx="13412389" cy="1477328"/>
          </a:xfrm>
        </p:spPr>
        <p:txBody>
          <a:bodyPr/>
          <a:lstStyle/>
          <a:p>
            <a:r>
              <a:rPr lang="en-US" dirty="0"/>
              <a:t> </a:t>
            </a:r>
          </a:p>
        </p:txBody>
      </p:sp>
      <p:sp>
        <p:nvSpPr>
          <p:cNvPr id="4" name="Text Placeholder 3">
            <a:extLst>
              <a:ext uri="{FF2B5EF4-FFF2-40B4-BE49-F238E27FC236}">
                <a16:creationId xmlns:a16="http://schemas.microsoft.com/office/drawing/2014/main" id="{D1957F53-8038-595A-FB67-1A73CEECDFF4}"/>
              </a:ext>
            </a:extLst>
          </p:cNvPr>
          <p:cNvSpPr>
            <a:spLocks noGrp="1"/>
          </p:cNvSpPr>
          <p:nvPr>
            <p:ph type="body" sz="quarter" idx="14"/>
          </p:nvPr>
        </p:nvSpPr>
        <p:spPr>
          <a:xfrm>
            <a:off x="5191763" y="8040147"/>
            <a:ext cx="9792977" cy="923330"/>
          </a:xfrm>
        </p:spPr>
        <p:txBody>
          <a:bodyPr/>
          <a:lstStyle/>
          <a:p>
            <a:r>
              <a:rPr lang="en-US" dirty="0"/>
              <a:t>Chief Operating Officer &amp; Senior Associate Vice President for Agriculture and Natural Resources</a:t>
            </a:r>
          </a:p>
          <a:p>
            <a:r>
              <a:rPr lang="en-US" dirty="0"/>
              <a:t>UF/IFAS</a:t>
            </a:r>
          </a:p>
        </p:txBody>
      </p:sp>
    </p:spTree>
    <p:extLst>
      <p:ext uri="{BB962C8B-B14F-4D97-AF65-F5344CB8AC3E}">
        <p14:creationId xmlns:p14="http://schemas.microsoft.com/office/powerpoint/2010/main" val="22962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CD0B83-6E79-5511-C1C0-1AEE052C0277}"/>
              </a:ext>
            </a:extLst>
          </p:cNvPr>
          <p:cNvSpPr>
            <a:spLocks noGrp="1"/>
          </p:cNvSpPr>
          <p:nvPr>
            <p:ph type="body" sz="quarter" idx="11"/>
          </p:nvPr>
        </p:nvSpPr>
        <p:spPr>
          <a:xfrm>
            <a:off x="3509664" y="2987675"/>
            <a:ext cx="11713172" cy="1523494"/>
          </a:xfrm>
        </p:spPr>
        <p:txBody>
          <a:bodyPr/>
          <a:lstStyle/>
          <a:p>
            <a:r>
              <a:rPr lang="en-US" dirty="0"/>
              <a:t>HOT TOPICS AT UF/IFAS OPERATIONS</a:t>
            </a:r>
          </a:p>
        </p:txBody>
      </p:sp>
      <p:sp>
        <p:nvSpPr>
          <p:cNvPr id="3" name="Text Placeholder 2">
            <a:extLst>
              <a:ext uri="{FF2B5EF4-FFF2-40B4-BE49-F238E27FC236}">
                <a16:creationId xmlns:a16="http://schemas.microsoft.com/office/drawing/2014/main" id="{8A94C8BA-4ECD-D8E5-5CA9-EA7AB9AFC450}"/>
              </a:ext>
            </a:extLst>
          </p:cNvPr>
          <p:cNvSpPr>
            <a:spLocks noGrp="1"/>
          </p:cNvSpPr>
          <p:nvPr>
            <p:ph type="body" sz="quarter" idx="12"/>
          </p:nvPr>
        </p:nvSpPr>
        <p:spPr>
          <a:xfrm>
            <a:off x="908050" y="4338881"/>
            <a:ext cx="8458200" cy="5506794"/>
          </a:xfrm>
        </p:spPr>
        <p:txBody>
          <a:bodyPr/>
          <a:lstStyle/>
          <a:p>
            <a:pPr>
              <a:buFontTx/>
              <a:buAutoNum type="arabicPeriod"/>
              <a:defRPr/>
            </a:pPr>
            <a:r>
              <a:rPr lang="en-US" altLang="en-US" sz="4400" dirty="0">
                <a:ea typeface="Geneva" pitchFamily="34" charset="0"/>
              </a:rPr>
              <a:t>Being good stewards of university money </a:t>
            </a:r>
          </a:p>
          <a:p>
            <a:pPr>
              <a:buFontTx/>
              <a:buAutoNum type="arabicPeriod"/>
              <a:defRPr/>
            </a:pPr>
            <a:r>
              <a:rPr lang="en-US" altLang="en-US" sz="4400" dirty="0">
                <a:ea typeface="Geneva" pitchFamily="34" charset="0"/>
              </a:rPr>
              <a:t>Spending, not hoarding, money</a:t>
            </a:r>
          </a:p>
          <a:p>
            <a:pPr>
              <a:buFontTx/>
              <a:buAutoNum type="arabicPeriod"/>
              <a:defRPr/>
            </a:pPr>
            <a:r>
              <a:rPr lang="en-US" altLang="en-US" sz="4400" dirty="0">
                <a:ea typeface="Geneva" pitchFamily="34" charset="0"/>
              </a:rPr>
              <a:t>Turning in your receipts in a timely manner</a:t>
            </a:r>
          </a:p>
          <a:p>
            <a:pPr>
              <a:buFontTx/>
              <a:buAutoNum type="arabicPeriod"/>
              <a:defRPr/>
            </a:pPr>
            <a:r>
              <a:rPr lang="en-US" altLang="en-US" sz="4400" dirty="0">
                <a:ea typeface="Geneva" pitchFamily="34" charset="0"/>
              </a:rPr>
              <a:t>State vehicles and boats </a:t>
            </a:r>
          </a:p>
          <a:p>
            <a:endParaRPr lang="en-US" dirty="0"/>
          </a:p>
        </p:txBody>
      </p:sp>
      <p:sp>
        <p:nvSpPr>
          <p:cNvPr id="4" name="Text Placeholder 3">
            <a:extLst>
              <a:ext uri="{FF2B5EF4-FFF2-40B4-BE49-F238E27FC236}">
                <a16:creationId xmlns:a16="http://schemas.microsoft.com/office/drawing/2014/main" id="{473FB42F-B182-BF0C-BF10-BBC7220DFF25}"/>
              </a:ext>
            </a:extLst>
          </p:cNvPr>
          <p:cNvSpPr>
            <a:spLocks noGrp="1"/>
          </p:cNvSpPr>
          <p:nvPr>
            <p:ph type="body" sz="quarter" idx="16"/>
          </p:nvPr>
        </p:nvSpPr>
        <p:spPr>
          <a:xfrm>
            <a:off x="10204450" y="4338881"/>
            <a:ext cx="8763000" cy="4001095"/>
          </a:xfrm>
        </p:spPr>
        <p:txBody>
          <a:bodyPr/>
          <a:lstStyle/>
          <a:p>
            <a:pPr>
              <a:defRPr/>
            </a:pPr>
            <a:r>
              <a:rPr lang="en-US" altLang="en-US" sz="4400" dirty="0">
                <a:ea typeface="Geneva" pitchFamily="34" charset="0"/>
              </a:rPr>
              <a:t>5. </a:t>
            </a:r>
            <a:r>
              <a:rPr lang="en-US" altLang="en-US" sz="4400">
                <a:ea typeface="Geneva" pitchFamily="34" charset="0"/>
              </a:rPr>
              <a:t>Under-used space</a:t>
            </a:r>
            <a:endParaRPr lang="en-US" altLang="en-US" sz="4400" dirty="0">
              <a:ea typeface="Geneva" pitchFamily="34" charset="0"/>
            </a:endParaRPr>
          </a:p>
          <a:p>
            <a:pPr>
              <a:defRPr/>
            </a:pPr>
            <a:r>
              <a:rPr lang="en-US" altLang="en-US" sz="4400" dirty="0">
                <a:ea typeface="Geneva" pitchFamily="34" charset="0"/>
              </a:rPr>
              <a:t>6. Approving time of supervisees</a:t>
            </a:r>
          </a:p>
          <a:p>
            <a:pPr>
              <a:defRPr/>
            </a:pPr>
            <a:r>
              <a:rPr lang="en-US" altLang="en-US" sz="4400" dirty="0">
                <a:ea typeface="Geneva" pitchFamily="34" charset="0"/>
              </a:rPr>
              <a:t>7. Extreme weather and emergency management </a:t>
            </a:r>
          </a:p>
          <a:p>
            <a:pPr>
              <a:defRPr/>
            </a:pPr>
            <a:r>
              <a:rPr lang="en-US" altLang="en-US" sz="4400" dirty="0">
                <a:ea typeface="Geneva" pitchFamily="34" charset="0"/>
              </a:rPr>
              <a:t>8. Public records </a:t>
            </a:r>
          </a:p>
          <a:p>
            <a:endParaRPr lang="en-US" dirty="0"/>
          </a:p>
        </p:txBody>
      </p:sp>
      <p:sp>
        <p:nvSpPr>
          <p:cNvPr id="5" name="Text Placeholder 4">
            <a:extLst>
              <a:ext uri="{FF2B5EF4-FFF2-40B4-BE49-F238E27FC236}">
                <a16:creationId xmlns:a16="http://schemas.microsoft.com/office/drawing/2014/main" id="{C214033C-268B-0721-97B6-C750AD1E52A2}"/>
              </a:ext>
            </a:extLst>
          </p:cNvPr>
          <p:cNvSpPr>
            <a:spLocks noGrp="1"/>
          </p:cNvSpPr>
          <p:nvPr>
            <p:ph type="body" sz="quarter" idx="17"/>
          </p:nvPr>
        </p:nvSpPr>
        <p:spPr>
          <a:xfrm>
            <a:off x="908051" y="958850"/>
            <a:ext cx="12420600" cy="769441"/>
          </a:xfrm>
        </p:spPr>
        <p:txBody>
          <a:bodyPr/>
          <a:lstStyle/>
          <a:p>
            <a:r>
              <a:rPr lang="en-US" dirty="0"/>
              <a:t>HOW TO BE A GOOD UF/IFAS CITIZEN </a:t>
            </a:r>
          </a:p>
        </p:txBody>
      </p:sp>
    </p:spTree>
    <p:extLst>
      <p:ext uri="{BB962C8B-B14F-4D97-AF65-F5344CB8AC3E}">
        <p14:creationId xmlns:p14="http://schemas.microsoft.com/office/powerpoint/2010/main" val="341163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6859A5-5CB4-2BF0-EB27-DE687C1FF985}"/>
              </a:ext>
            </a:extLst>
          </p:cNvPr>
          <p:cNvSpPr>
            <a:spLocks noGrp="1"/>
          </p:cNvSpPr>
          <p:nvPr>
            <p:ph type="title" idx="4294967295"/>
          </p:nvPr>
        </p:nvSpPr>
        <p:spPr>
          <a:xfrm>
            <a:off x="1441450" y="3216275"/>
            <a:ext cx="17221200" cy="55957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ts val="10900"/>
              </a:lnSpc>
              <a:spcBef>
                <a:spcPts val="0"/>
              </a:spcBef>
              <a:spcAft>
                <a:spcPts val="0"/>
              </a:spcAft>
              <a:buClrTx/>
              <a:buSzTx/>
              <a:buFontTx/>
              <a:buNone/>
              <a:tabLst/>
              <a:defRPr/>
            </a:pPr>
            <a:r>
              <a:rPr lang="en-US" sz="12000" spc="600" dirty="0">
                <a:latin typeface="Franklin Gothic Heavy" panose="020B0603020102020204" pitchFamily="34" charset="0"/>
                <a:ea typeface="+mn-ea"/>
              </a:rPr>
              <a:t>CONFLICT OF INTEREST POLICY AND REPORTING IN UFOLIO</a:t>
            </a:r>
            <a:endParaRPr kumimoji="0" lang="en-US" sz="12000" b="1" i="0" u="none" strike="noStrike" kern="0" cap="none" spc="600" normalizeH="0" baseline="0" noProof="0" dirty="0">
              <a:ln>
                <a:noFill/>
              </a:ln>
              <a:solidFill>
                <a:schemeClr val="bg1"/>
              </a:solidFill>
              <a:effectLst/>
              <a:uLnTx/>
              <a:uFillTx/>
              <a:latin typeface="Franklin Gothic Heavy" panose="020B0603020102020204" pitchFamily="34" charset="0"/>
              <a:ea typeface="+mn-ea"/>
              <a:cs typeface="Obviously-ExtdBlck"/>
            </a:endParaRPr>
          </a:p>
        </p:txBody>
      </p:sp>
      <p:sp>
        <p:nvSpPr>
          <p:cNvPr id="2" name="Text Placeholder 1">
            <a:extLst>
              <a:ext uri="{FF2B5EF4-FFF2-40B4-BE49-F238E27FC236}">
                <a16:creationId xmlns:a16="http://schemas.microsoft.com/office/drawing/2014/main" id="{D8EF9D28-4319-9FE6-3A39-7C6E72079410}"/>
              </a:ext>
            </a:extLst>
          </p:cNvPr>
          <p:cNvSpPr>
            <a:spLocks noGrp="1"/>
          </p:cNvSpPr>
          <p:nvPr>
            <p:ph type="body" sz="quarter" idx="12"/>
          </p:nvPr>
        </p:nvSpPr>
        <p:spPr>
          <a:xfrm>
            <a:off x="8337550" y="1616075"/>
            <a:ext cx="3429000" cy="369332"/>
          </a:xfrm>
        </p:spPr>
        <p:txBody>
          <a:bodyPr/>
          <a:lstStyle/>
          <a:p>
            <a:r>
              <a:rPr lang="en-US" dirty="0"/>
              <a:t>SECTION TWO</a:t>
            </a:r>
          </a:p>
        </p:txBody>
      </p:sp>
    </p:spTree>
    <p:extLst>
      <p:ext uri="{BB962C8B-B14F-4D97-AF65-F5344CB8AC3E}">
        <p14:creationId xmlns:p14="http://schemas.microsoft.com/office/powerpoint/2010/main" val="2495143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D5899A-C831-BA79-D454-CDC64827112D}"/>
              </a:ext>
            </a:extLst>
          </p:cNvPr>
          <p:cNvSpPr>
            <a:spLocks noGrp="1"/>
          </p:cNvSpPr>
          <p:nvPr>
            <p:ph type="body" sz="quarter" idx="11"/>
          </p:nvPr>
        </p:nvSpPr>
        <p:spPr>
          <a:xfrm>
            <a:off x="929678" y="3216275"/>
            <a:ext cx="8360371" cy="1523494"/>
          </a:xfrm>
        </p:spPr>
        <p:txBody>
          <a:bodyPr/>
          <a:lstStyle/>
          <a:p>
            <a:r>
              <a:rPr lang="en-US" dirty="0"/>
              <a:t>Website: https://coi.ufl.edu/ </a:t>
            </a:r>
          </a:p>
        </p:txBody>
      </p:sp>
      <p:sp>
        <p:nvSpPr>
          <p:cNvPr id="5" name="Text Placeholder 4">
            <a:extLst>
              <a:ext uri="{FF2B5EF4-FFF2-40B4-BE49-F238E27FC236}">
                <a16:creationId xmlns:a16="http://schemas.microsoft.com/office/drawing/2014/main" id="{CB234673-65CD-EB1F-9277-E07142EDC070}"/>
              </a:ext>
            </a:extLst>
          </p:cNvPr>
          <p:cNvSpPr>
            <a:spLocks noGrp="1"/>
          </p:cNvSpPr>
          <p:nvPr>
            <p:ph type="body" sz="quarter" idx="13"/>
          </p:nvPr>
        </p:nvSpPr>
        <p:spPr>
          <a:xfrm>
            <a:off x="11042650" y="3223683"/>
            <a:ext cx="6381748" cy="492443"/>
          </a:xfrm>
        </p:spPr>
        <p:txBody>
          <a:bodyPr/>
          <a:lstStyle/>
          <a:p>
            <a:r>
              <a:rPr lang="en-US" dirty="0"/>
              <a:t>HOW TO DISCLOSE: </a:t>
            </a:r>
          </a:p>
        </p:txBody>
      </p:sp>
      <p:sp>
        <p:nvSpPr>
          <p:cNvPr id="7" name="Text Placeholder 6">
            <a:extLst>
              <a:ext uri="{FF2B5EF4-FFF2-40B4-BE49-F238E27FC236}">
                <a16:creationId xmlns:a16="http://schemas.microsoft.com/office/drawing/2014/main" id="{CA3D9A52-114A-69CC-EDB9-F9E828CB5002}"/>
              </a:ext>
            </a:extLst>
          </p:cNvPr>
          <p:cNvSpPr>
            <a:spLocks noGrp="1"/>
          </p:cNvSpPr>
          <p:nvPr>
            <p:ph type="body" sz="quarter" idx="16"/>
          </p:nvPr>
        </p:nvSpPr>
        <p:spPr>
          <a:xfrm>
            <a:off x="908050" y="958850"/>
            <a:ext cx="13106400" cy="1538883"/>
          </a:xfrm>
        </p:spPr>
        <p:txBody>
          <a:bodyPr/>
          <a:lstStyle/>
          <a:p>
            <a:r>
              <a:rPr lang="en-US" dirty="0"/>
              <a:t>UF CONFLICT OF INTEREST REPORTING</a:t>
            </a:r>
          </a:p>
        </p:txBody>
      </p:sp>
      <p:sp>
        <p:nvSpPr>
          <p:cNvPr id="11" name="Text Placeholder 3">
            <a:extLst>
              <a:ext uri="{FF2B5EF4-FFF2-40B4-BE49-F238E27FC236}">
                <a16:creationId xmlns:a16="http://schemas.microsoft.com/office/drawing/2014/main" id="{0B12FE15-DC16-1B99-0D0C-C12294191F24}"/>
              </a:ext>
            </a:extLst>
          </p:cNvPr>
          <p:cNvSpPr>
            <a:spLocks noGrp="1"/>
          </p:cNvSpPr>
          <p:nvPr>
            <p:ph type="body" sz="quarter" idx="12"/>
          </p:nvPr>
        </p:nvSpPr>
        <p:spPr>
          <a:xfrm>
            <a:off x="908050" y="4338638"/>
            <a:ext cx="8458200" cy="4924425"/>
          </a:xfrm>
        </p:spPr>
        <p:txBody>
          <a:bodyPr/>
          <a:lstStyle/>
          <a:p>
            <a:pPr marL="571500" indent="-571500">
              <a:buFont typeface="Arial" panose="020B0604020202020204" pitchFamily="34" charset="0"/>
              <a:buChar char="•"/>
            </a:pPr>
            <a:r>
              <a:rPr lang="en-US" dirty="0"/>
              <a:t>All employees will need to disclose outside activities through the UFOLIO system </a:t>
            </a:r>
          </a:p>
          <a:p>
            <a:pPr marL="571500" indent="-571500">
              <a:buFont typeface="Arial" panose="020B0604020202020204" pitchFamily="34" charset="0"/>
              <a:buChar char="•"/>
            </a:pPr>
            <a:r>
              <a:rPr lang="en-US" dirty="0"/>
              <a:t>Much more clarity on what is an “inside” activity and does not need to be disclosed </a:t>
            </a:r>
          </a:p>
          <a:p>
            <a:pPr marL="571500" indent="-571500">
              <a:buFont typeface="Arial" panose="020B0604020202020204" pitchFamily="34" charset="0"/>
              <a:buChar char="•"/>
            </a:pPr>
            <a:r>
              <a:rPr lang="en-US" dirty="0"/>
              <a:t>Requires annual review and reporting</a:t>
            </a:r>
          </a:p>
        </p:txBody>
      </p:sp>
      <p:sp>
        <p:nvSpPr>
          <p:cNvPr id="12" name="TextBox 11">
            <a:extLst>
              <a:ext uri="{FF2B5EF4-FFF2-40B4-BE49-F238E27FC236}">
                <a16:creationId xmlns:a16="http://schemas.microsoft.com/office/drawing/2014/main" id="{A310B271-0D4E-600C-0515-611B8AABFC2D}"/>
              </a:ext>
            </a:extLst>
          </p:cNvPr>
          <p:cNvSpPr txBox="1"/>
          <p:nvPr/>
        </p:nvSpPr>
        <p:spPr>
          <a:xfrm>
            <a:off x="10509250" y="3787564"/>
            <a:ext cx="9067800" cy="6247864"/>
          </a:xfrm>
          <a:prstGeom prst="rect">
            <a:avLst/>
          </a:prstGeom>
          <a:noFill/>
        </p:spPr>
        <p:txBody>
          <a:bodyPr wrap="square" rtlCol="0">
            <a:spAutoFit/>
          </a:bodyPr>
          <a:lstStyle/>
          <a:p>
            <a:r>
              <a:rPr lang="en-US" sz="4000" dirty="0"/>
              <a:t>• Click on “new disclosure” on the website.</a:t>
            </a:r>
          </a:p>
          <a:p>
            <a:r>
              <a:rPr lang="en-US" sz="4000" dirty="0"/>
              <a:t> • Answer yes or no to all of the questions </a:t>
            </a:r>
          </a:p>
          <a:p>
            <a:r>
              <a:rPr lang="en-US" sz="4000" dirty="0"/>
              <a:t>• If you answer yes, then please upload supporting documents </a:t>
            </a:r>
          </a:p>
          <a:p>
            <a:r>
              <a:rPr lang="en-US" sz="4000" dirty="0"/>
              <a:t>• It will be reviewed by your supervisor; if approved it goes up for UF review </a:t>
            </a:r>
          </a:p>
          <a:p>
            <a:r>
              <a:rPr lang="en-US" sz="4000" dirty="0"/>
              <a:t>• International activities are especially reviewed these days</a:t>
            </a:r>
          </a:p>
        </p:txBody>
      </p:sp>
    </p:spTree>
    <p:extLst>
      <p:ext uri="{BB962C8B-B14F-4D97-AF65-F5344CB8AC3E}">
        <p14:creationId xmlns:p14="http://schemas.microsoft.com/office/powerpoint/2010/main" val="354108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DB1993-0479-2632-5F42-CA646E89818A}"/>
              </a:ext>
            </a:extLst>
          </p:cNvPr>
          <p:cNvSpPr>
            <a:spLocks noGrp="1"/>
          </p:cNvSpPr>
          <p:nvPr>
            <p:ph type="body" sz="quarter" idx="11"/>
          </p:nvPr>
        </p:nvSpPr>
        <p:spPr>
          <a:xfrm>
            <a:off x="1060450" y="2530617"/>
            <a:ext cx="6381748" cy="761747"/>
          </a:xfrm>
        </p:spPr>
        <p:txBody>
          <a:bodyPr/>
          <a:lstStyle/>
          <a:p>
            <a:r>
              <a:rPr lang="en-US" dirty="0"/>
              <a:t>Categories: </a:t>
            </a:r>
          </a:p>
        </p:txBody>
      </p:sp>
      <p:sp>
        <p:nvSpPr>
          <p:cNvPr id="4" name="Text Placeholder 3">
            <a:extLst>
              <a:ext uri="{FF2B5EF4-FFF2-40B4-BE49-F238E27FC236}">
                <a16:creationId xmlns:a16="http://schemas.microsoft.com/office/drawing/2014/main" id="{72541E46-EF96-C95B-2F37-6B0864A938B0}"/>
              </a:ext>
            </a:extLst>
          </p:cNvPr>
          <p:cNvSpPr>
            <a:spLocks noGrp="1"/>
          </p:cNvSpPr>
          <p:nvPr>
            <p:ph type="body" sz="quarter" idx="12"/>
          </p:nvPr>
        </p:nvSpPr>
        <p:spPr>
          <a:xfrm>
            <a:off x="679450" y="3673475"/>
            <a:ext cx="9158817" cy="6155531"/>
          </a:xfrm>
        </p:spPr>
        <p:txBody>
          <a:bodyPr/>
          <a:lstStyle/>
          <a:p>
            <a:r>
              <a:rPr lang="en-US" dirty="0"/>
              <a:t>(1) A financial interest or an activity you do for an outside entity (that is not part of your assigned UF duties) that could create a conflict of interest.</a:t>
            </a:r>
          </a:p>
          <a:p>
            <a:endParaRPr lang="en-US" dirty="0"/>
          </a:p>
          <a:p>
            <a:r>
              <a:rPr lang="en-US" dirty="0"/>
              <a:t>(2) </a:t>
            </a:r>
            <a:r>
              <a:rPr lang="en-US" b="1" dirty="0"/>
              <a:t>Employment &amp; Professional Services</a:t>
            </a:r>
            <a:r>
              <a:rPr lang="en-US" dirty="0"/>
              <a:t>: Compensated or uncompensated outside employment, consulting, or other professional services related to your Inside Activities or Institutional Expertise.  </a:t>
            </a:r>
          </a:p>
        </p:txBody>
      </p:sp>
      <p:sp>
        <p:nvSpPr>
          <p:cNvPr id="7" name="Text Placeholder 6">
            <a:extLst>
              <a:ext uri="{FF2B5EF4-FFF2-40B4-BE49-F238E27FC236}">
                <a16:creationId xmlns:a16="http://schemas.microsoft.com/office/drawing/2014/main" id="{7AAF9B58-D7B5-6F2F-D12D-A57403975CF2}"/>
              </a:ext>
            </a:extLst>
          </p:cNvPr>
          <p:cNvSpPr>
            <a:spLocks noGrp="1"/>
          </p:cNvSpPr>
          <p:nvPr>
            <p:ph type="body" sz="quarter" idx="16"/>
          </p:nvPr>
        </p:nvSpPr>
        <p:spPr>
          <a:xfrm>
            <a:off x="908050" y="958850"/>
            <a:ext cx="7924800" cy="769441"/>
          </a:xfrm>
        </p:spPr>
        <p:txBody>
          <a:bodyPr/>
          <a:lstStyle/>
          <a:p>
            <a:r>
              <a:rPr lang="en-US" dirty="0"/>
              <a:t>DISCLOSE IN UFOLIO: </a:t>
            </a:r>
          </a:p>
        </p:txBody>
      </p:sp>
      <p:sp>
        <p:nvSpPr>
          <p:cNvPr id="8" name="TextBox 7">
            <a:extLst>
              <a:ext uri="{FF2B5EF4-FFF2-40B4-BE49-F238E27FC236}">
                <a16:creationId xmlns:a16="http://schemas.microsoft.com/office/drawing/2014/main" id="{A3577437-9438-804C-2563-D0C5B2086508}"/>
              </a:ext>
            </a:extLst>
          </p:cNvPr>
          <p:cNvSpPr txBox="1"/>
          <p:nvPr/>
        </p:nvSpPr>
        <p:spPr>
          <a:xfrm>
            <a:off x="10646501" y="3978022"/>
            <a:ext cx="9158817" cy="4401205"/>
          </a:xfrm>
          <a:prstGeom prst="rect">
            <a:avLst/>
          </a:prstGeom>
          <a:noFill/>
        </p:spPr>
        <p:txBody>
          <a:bodyPr wrap="square" rtlCol="0">
            <a:spAutoFit/>
          </a:bodyPr>
          <a:lstStyle/>
          <a:p>
            <a:r>
              <a:rPr lang="en-US" sz="4000" dirty="0"/>
              <a:t>(3) </a:t>
            </a:r>
            <a:r>
              <a:rPr lang="en-US" sz="4000" b="1" dirty="0"/>
              <a:t>Leadership Roles</a:t>
            </a:r>
            <a:r>
              <a:rPr lang="en-US" sz="4000" dirty="0"/>
              <a:t>: Compensated or uncompensated business, academic, or professional leadership roles related to your Institutional Expertise (e.g., an engineer serving on Board of Directors of National Society of Professional Engineers).</a:t>
            </a:r>
          </a:p>
        </p:txBody>
      </p:sp>
    </p:spTree>
    <p:extLst>
      <p:ext uri="{BB962C8B-B14F-4D97-AF65-F5344CB8AC3E}">
        <p14:creationId xmlns:p14="http://schemas.microsoft.com/office/powerpoint/2010/main" val="219972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DB1993-0479-2632-5F42-CA646E89818A}"/>
              </a:ext>
            </a:extLst>
          </p:cNvPr>
          <p:cNvSpPr>
            <a:spLocks noGrp="1"/>
          </p:cNvSpPr>
          <p:nvPr>
            <p:ph type="body" sz="quarter" idx="11"/>
          </p:nvPr>
        </p:nvSpPr>
        <p:spPr>
          <a:xfrm>
            <a:off x="1060450" y="2530617"/>
            <a:ext cx="6381748" cy="761747"/>
          </a:xfrm>
        </p:spPr>
        <p:txBody>
          <a:bodyPr/>
          <a:lstStyle/>
          <a:p>
            <a:r>
              <a:rPr lang="en-US" dirty="0"/>
              <a:t>Categories: </a:t>
            </a:r>
          </a:p>
        </p:txBody>
      </p:sp>
      <p:sp>
        <p:nvSpPr>
          <p:cNvPr id="4" name="Text Placeholder 3">
            <a:extLst>
              <a:ext uri="{FF2B5EF4-FFF2-40B4-BE49-F238E27FC236}">
                <a16:creationId xmlns:a16="http://schemas.microsoft.com/office/drawing/2014/main" id="{72541E46-EF96-C95B-2F37-6B0864A938B0}"/>
              </a:ext>
            </a:extLst>
          </p:cNvPr>
          <p:cNvSpPr>
            <a:spLocks noGrp="1"/>
          </p:cNvSpPr>
          <p:nvPr>
            <p:ph type="body" sz="quarter" idx="12"/>
          </p:nvPr>
        </p:nvSpPr>
        <p:spPr>
          <a:xfrm>
            <a:off x="679450" y="3521075"/>
            <a:ext cx="9158817" cy="7386638"/>
          </a:xfrm>
        </p:spPr>
        <p:txBody>
          <a:bodyPr/>
          <a:lstStyle/>
          <a:p>
            <a:r>
              <a:rPr lang="en-US" dirty="0"/>
              <a:t>(4) </a:t>
            </a:r>
            <a:r>
              <a:rPr lang="en-US" b="1" dirty="0"/>
              <a:t>Business with UF</a:t>
            </a:r>
            <a:r>
              <a:rPr lang="en-US" dirty="0"/>
              <a:t>: Management positions or financial interests in outside entities that enter into contracts/agreements with UF (sales, services, leases, etc.). </a:t>
            </a:r>
          </a:p>
          <a:p>
            <a:endParaRPr lang="en-US" dirty="0"/>
          </a:p>
          <a:p>
            <a:r>
              <a:rPr lang="en-US" dirty="0"/>
              <a:t>(5) </a:t>
            </a:r>
            <a:r>
              <a:rPr lang="en-US" b="1" dirty="0"/>
              <a:t>Outside Research: </a:t>
            </a:r>
            <a:r>
              <a:rPr lang="en-US" dirty="0"/>
              <a:t>Overseeing or conducting any research in the general area of your Institutional Expertise that is not coordinated through UF or receiving any research resources or funding through any Entity other than UF.</a:t>
            </a:r>
          </a:p>
        </p:txBody>
      </p:sp>
      <p:sp>
        <p:nvSpPr>
          <p:cNvPr id="7" name="Text Placeholder 6">
            <a:extLst>
              <a:ext uri="{FF2B5EF4-FFF2-40B4-BE49-F238E27FC236}">
                <a16:creationId xmlns:a16="http://schemas.microsoft.com/office/drawing/2014/main" id="{7AAF9B58-D7B5-6F2F-D12D-A57403975CF2}"/>
              </a:ext>
            </a:extLst>
          </p:cNvPr>
          <p:cNvSpPr>
            <a:spLocks noGrp="1"/>
          </p:cNvSpPr>
          <p:nvPr>
            <p:ph type="body" sz="quarter" idx="16"/>
          </p:nvPr>
        </p:nvSpPr>
        <p:spPr>
          <a:xfrm>
            <a:off x="908050" y="958850"/>
            <a:ext cx="7924800" cy="769441"/>
          </a:xfrm>
        </p:spPr>
        <p:txBody>
          <a:bodyPr/>
          <a:lstStyle/>
          <a:p>
            <a:r>
              <a:rPr lang="en-US" dirty="0"/>
              <a:t>DISCLOSE IN UFOLIO: </a:t>
            </a:r>
          </a:p>
        </p:txBody>
      </p:sp>
      <p:sp>
        <p:nvSpPr>
          <p:cNvPr id="8" name="TextBox 7">
            <a:extLst>
              <a:ext uri="{FF2B5EF4-FFF2-40B4-BE49-F238E27FC236}">
                <a16:creationId xmlns:a16="http://schemas.microsoft.com/office/drawing/2014/main" id="{A3577437-9438-804C-2563-D0C5B2086508}"/>
              </a:ext>
            </a:extLst>
          </p:cNvPr>
          <p:cNvSpPr txBox="1"/>
          <p:nvPr/>
        </p:nvSpPr>
        <p:spPr>
          <a:xfrm>
            <a:off x="10614753" y="2512625"/>
            <a:ext cx="9158817" cy="9941183"/>
          </a:xfrm>
          <a:prstGeom prst="rect">
            <a:avLst/>
          </a:prstGeom>
          <a:noFill/>
        </p:spPr>
        <p:txBody>
          <a:bodyPr wrap="square" rtlCol="0">
            <a:spAutoFit/>
          </a:bodyPr>
          <a:lstStyle/>
          <a:p>
            <a:r>
              <a:rPr lang="en-US" sz="4000" dirty="0"/>
              <a:t>(6) </a:t>
            </a:r>
            <a:r>
              <a:rPr lang="en-US" sz="4000" b="1" dirty="0"/>
              <a:t>Research Sponsors &amp; IP Licensees: </a:t>
            </a:r>
            <a:r>
              <a:rPr lang="en-US" sz="4000" dirty="0"/>
              <a:t>Any outside activity, financial interest, or management position in an outside entity that sponsors your UF research or licenses intellectual property/technology from UF. </a:t>
            </a:r>
          </a:p>
          <a:p>
            <a:endParaRPr lang="en-US" sz="4000" dirty="0"/>
          </a:p>
          <a:p>
            <a:r>
              <a:rPr lang="en-US" sz="4000" dirty="0"/>
              <a:t>(7) </a:t>
            </a:r>
            <a:r>
              <a:rPr lang="en-US" sz="4000" b="1" dirty="0"/>
              <a:t>Expert Witness &amp; Legal Consulting:</a:t>
            </a:r>
            <a:r>
              <a:rPr lang="en-US" sz="4000" dirty="0"/>
              <a:t> Serving as an expert witness or legal consultant in the area of your Institutional Expertise or Inside Activities in a legal matter like a lawsuit or a potential lawsuit. </a:t>
            </a:r>
          </a:p>
          <a:p>
            <a:endParaRPr lang="en-US" sz="4000" dirty="0"/>
          </a:p>
          <a:p>
            <a:endParaRPr lang="en-US" sz="4000" dirty="0"/>
          </a:p>
          <a:p>
            <a:r>
              <a:rPr lang="en-US" sz="4000" dirty="0"/>
              <a:t></a:t>
            </a:r>
          </a:p>
        </p:txBody>
      </p:sp>
    </p:spTree>
    <p:extLst>
      <p:ext uri="{BB962C8B-B14F-4D97-AF65-F5344CB8AC3E}">
        <p14:creationId xmlns:p14="http://schemas.microsoft.com/office/powerpoint/2010/main" val="22978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DB1993-0479-2632-5F42-CA646E89818A}"/>
              </a:ext>
            </a:extLst>
          </p:cNvPr>
          <p:cNvSpPr>
            <a:spLocks noGrp="1"/>
          </p:cNvSpPr>
          <p:nvPr>
            <p:ph type="body" sz="quarter" idx="11"/>
          </p:nvPr>
        </p:nvSpPr>
        <p:spPr>
          <a:xfrm>
            <a:off x="1060450" y="2530617"/>
            <a:ext cx="6381748" cy="761747"/>
          </a:xfrm>
        </p:spPr>
        <p:txBody>
          <a:bodyPr/>
          <a:lstStyle/>
          <a:p>
            <a:r>
              <a:rPr lang="en-US" dirty="0"/>
              <a:t>Categories: </a:t>
            </a:r>
          </a:p>
        </p:txBody>
      </p:sp>
      <p:sp>
        <p:nvSpPr>
          <p:cNvPr id="4" name="Text Placeholder 3">
            <a:extLst>
              <a:ext uri="{FF2B5EF4-FFF2-40B4-BE49-F238E27FC236}">
                <a16:creationId xmlns:a16="http://schemas.microsoft.com/office/drawing/2014/main" id="{72541E46-EF96-C95B-2F37-6B0864A938B0}"/>
              </a:ext>
            </a:extLst>
          </p:cNvPr>
          <p:cNvSpPr>
            <a:spLocks noGrp="1"/>
          </p:cNvSpPr>
          <p:nvPr>
            <p:ph type="body" sz="quarter" idx="12"/>
          </p:nvPr>
        </p:nvSpPr>
        <p:spPr>
          <a:xfrm>
            <a:off x="679450" y="3673475"/>
            <a:ext cx="9158817" cy="7386638"/>
          </a:xfrm>
        </p:spPr>
        <p:txBody>
          <a:bodyPr/>
          <a:lstStyle/>
          <a:p>
            <a:r>
              <a:rPr lang="en-US" dirty="0"/>
              <a:t>(8) </a:t>
            </a:r>
            <a:r>
              <a:rPr lang="en-US" b="1" dirty="0"/>
              <a:t>IP Income</a:t>
            </a:r>
            <a:r>
              <a:rPr lang="en-US" dirty="0"/>
              <a:t>: Receiving from an outside entity any royalties, licensing fees, or other income from patents, copyrights, or other intellectual property of $5,000 or more annually in the area of your Institutional Expertise. </a:t>
            </a:r>
          </a:p>
          <a:p>
            <a:endParaRPr lang="en-US" dirty="0"/>
          </a:p>
          <a:p>
            <a:r>
              <a:rPr lang="en-US" dirty="0"/>
              <a:t>(9) </a:t>
            </a:r>
            <a:r>
              <a:rPr lang="en-US" b="1" dirty="0"/>
              <a:t>Classroom Works: </a:t>
            </a:r>
            <a:r>
              <a:rPr lang="en-US" dirty="0"/>
              <a:t>Receiving income from works (e.g. textbooks, computer software or electronic or digital media) that you assign to students in your UF course/program. </a:t>
            </a:r>
          </a:p>
        </p:txBody>
      </p:sp>
      <p:sp>
        <p:nvSpPr>
          <p:cNvPr id="7" name="Text Placeholder 6">
            <a:extLst>
              <a:ext uri="{FF2B5EF4-FFF2-40B4-BE49-F238E27FC236}">
                <a16:creationId xmlns:a16="http://schemas.microsoft.com/office/drawing/2014/main" id="{7AAF9B58-D7B5-6F2F-D12D-A57403975CF2}"/>
              </a:ext>
            </a:extLst>
          </p:cNvPr>
          <p:cNvSpPr>
            <a:spLocks noGrp="1"/>
          </p:cNvSpPr>
          <p:nvPr>
            <p:ph type="body" sz="quarter" idx="16"/>
          </p:nvPr>
        </p:nvSpPr>
        <p:spPr>
          <a:xfrm>
            <a:off x="908050" y="958850"/>
            <a:ext cx="7924800" cy="769441"/>
          </a:xfrm>
        </p:spPr>
        <p:txBody>
          <a:bodyPr/>
          <a:lstStyle/>
          <a:p>
            <a:r>
              <a:rPr lang="en-US" dirty="0"/>
              <a:t>DISCLOSE IN UFOLIO: </a:t>
            </a:r>
          </a:p>
        </p:txBody>
      </p:sp>
      <p:sp>
        <p:nvSpPr>
          <p:cNvPr id="8" name="TextBox 7">
            <a:extLst>
              <a:ext uri="{FF2B5EF4-FFF2-40B4-BE49-F238E27FC236}">
                <a16:creationId xmlns:a16="http://schemas.microsoft.com/office/drawing/2014/main" id="{A3577437-9438-804C-2563-D0C5B2086508}"/>
              </a:ext>
            </a:extLst>
          </p:cNvPr>
          <p:cNvSpPr txBox="1"/>
          <p:nvPr/>
        </p:nvSpPr>
        <p:spPr>
          <a:xfrm>
            <a:off x="10509250" y="2554959"/>
            <a:ext cx="9158817" cy="6863417"/>
          </a:xfrm>
          <a:prstGeom prst="rect">
            <a:avLst/>
          </a:prstGeom>
          <a:noFill/>
        </p:spPr>
        <p:txBody>
          <a:bodyPr wrap="square" rtlCol="0">
            <a:spAutoFit/>
          </a:bodyPr>
          <a:lstStyle/>
          <a:p>
            <a:r>
              <a:rPr lang="en-US" sz="4000" dirty="0"/>
              <a:t>(10) </a:t>
            </a:r>
            <a:r>
              <a:rPr lang="en-US" sz="4000" b="1" dirty="0"/>
              <a:t>Public Office/Candidate</a:t>
            </a:r>
            <a:r>
              <a:rPr lang="en-US" sz="4000" dirty="0"/>
              <a:t>: Running for public office or holding elected office (e.g. City Council, State Senate)</a:t>
            </a:r>
          </a:p>
          <a:p>
            <a:endParaRPr lang="en-US" sz="4000" dirty="0"/>
          </a:p>
          <a:p>
            <a:r>
              <a:rPr lang="en-US" sz="4000" dirty="0"/>
              <a:t>(11) </a:t>
            </a:r>
            <a:r>
              <a:rPr lang="en-US" sz="4000" b="1" dirty="0"/>
              <a:t>Outside Teaching/Research/Service Appointments</a:t>
            </a:r>
            <a:r>
              <a:rPr lang="en-US" sz="4000" dirty="0"/>
              <a:t>: Teaching, research, or other service appointments at other institutions, including serving as a visiting instructor, scientist, on temporary appointment, etc. </a:t>
            </a:r>
          </a:p>
          <a:p>
            <a:endParaRPr lang="en-US" sz="4000" dirty="0"/>
          </a:p>
        </p:txBody>
      </p:sp>
    </p:spTree>
    <p:extLst>
      <p:ext uri="{BB962C8B-B14F-4D97-AF65-F5344CB8AC3E}">
        <p14:creationId xmlns:p14="http://schemas.microsoft.com/office/powerpoint/2010/main" val="130632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DB1993-0479-2632-5F42-CA646E89818A}"/>
              </a:ext>
            </a:extLst>
          </p:cNvPr>
          <p:cNvSpPr>
            <a:spLocks noGrp="1"/>
          </p:cNvSpPr>
          <p:nvPr>
            <p:ph type="body" sz="quarter" idx="11"/>
          </p:nvPr>
        </p:nvSpPr>
        <p:spPr>
          <a:xfrm>
            <a:off x="1060450" y="2530617"/>
            <a:ext cx="6381748" cy="761747"/>
          </a:xfrm>
        </p:spPr>
        <p:txBody>
          <a:bodyPr/>
          <a:lstStyle/>
          <a:p>
            <a:r>
              <a:rPr lang="en-US" dirty="0"/>
              <a:t>Categories: </a:t>
            </a:r>
          </a:p>
        </p:txBody>
      </p:sp>
      <p:sp>
        <p:nvSpPr>
          <p:cNvPr id="4" name="Text Placeholder 3">
            <a:extLst>
              <a:ext uri="{FF2B5EF4-FFF2-40B4-BE49-F238E27FC236}">
                <a16:creationId xmlns:a16="http://schemas.microsoft.com/office/drawing/2014/main" id="{72541E46-EF96-C95B-2F37-6B0864A938B0}"/>
              </a:ext>
            </a:extLst>
          </p:cNvPr>
          <p:cNvSpPr>
            <a:spLocks noGrp="1"/>
          </p:cNvSpPr>
          <p:nvPr>
            <p:ph type="body" sz="quarter" idx="12"/>
          </p:nvPr>
        </p:nvSpPr>
        <p:spPr>
          <a:xfrm>
            <a:off x="861483" y="4511675"/>
            <a:ext cx="9158817" cy="3693319"/>
          </a:xfrm>
        </p:spPr>
        <p:txBody>
          <a:bodyPr/>
          <a:lstStyle/>
          <a:p>
            <a:r>
              <a:rPr lang="en-US" sz="4000" dirty="0"/>
              <a:t>(12) </a:t>
            </a:r>
            <a:r>
              <a:rPr lang="en-US" sz="4000" b="1" dirty="0"/>
              <a:t>Writing/Editing</a:t>
            </a:r>
            <a:r>
              <a:rPr lang="en-US" sz="4000" dirty="0"/>
              <a:t>: Writing or editing a publication related to your UF expertise, unless this activity is considered by your chair/dean to be part of your UF assignment/Inside Activities. </a:t>
            </a:r>
          </a:p>
          <a:p>
            <a:endParaRPr lang="en-US" dirty="0"/>
          </a:p>
        </p:txBody>
      </p:sp>
      <p:sp>
        <p:nvSpPr>
          <p:cNvPr id="7" name="Text Placeholder 6">
            <a:extLst>
              <a:ext uri="{FF2B5EF4-FFF2-40B4-BE49-F238E27FC236}">
                <a16:creationId xmlns:a16="http://schemas.microsoft.com/office/drawing/2014/main" id="{7AAF9B58-D7B5-6F2F-D12D-A57403975CF2}"/>
              </a:ext>
            </a:extLst>
          </p:cNvPr>
          <p:cNvSpPr>
            <a:spLocks noGrp="1"/>
          </p:cNvSpPr>
          <p:nvPr>
            <p:ph type="body" sz="quarter" idx="16"/>
          </p:nvPr>
        </p:nvSpPr>
        <p:spPr>
          <a:xfrm>
            <a:off x="908050" y="958850"/>
            <a:ext cx="7924800" cy="769441"/>
          </a:xfrm>
        </p:spPr>
        <p:txBody>
          <a:bodyPr/>
          <a:lstStyle/>
          <a:p>
            <a:r>
              <a:rPr lang="en-US" dirty="0"/>
              <a:t>DISCLOSE IN UFOLIO: </a:t>
            </a:r>
          </a:p>
        </p:txBody>
      </p:sp>
      <p:pic>
        <p:nvPicPr>
          <p:cNvPr id="5" name="Graphic 4" descr="Checkbox Checked with solid fill">
            <a:extLst>
              <a:ext uri="{FF2B5EF4-FFF2-40B4-BE49-F238E27FC236}">
                <a16:creationId xmlns:a16="http://schemas.microsoft.com/office/drawing/2014/main" id="{B3ED9D81-669F-6A76-BCCE-43EC142635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04650" y="3673475"/>
            <a:ext cx="4800600" cy="4800600"/>
          </a:xfrm>
          <a:prstGeom prst="rect">
            <a:avLst/>
          </a:prstGeom>
        </p:spPr>
      </p:pic>
      <p:sp>
        <p:nvSpPr>
          <p:cNvPr id="6" name="Text Placeholder 2">
            <a:extLst>
              <a:ext uri="{FF2B5EF4-FFF2-40B4-BE49-F238E27FC236}">
                <a16:creationId xmlns:a16="http://schemas.microsoft.com/office/drawing/2014/main" id="{949FE737-2279-C2AC-57AC-4EE97304725B}"/>
              </a:ext>
            </a:extLst>
          </p:cNvPr>
          <p:cNvSpPr txBox="1">
            <a:spLocks/>
          </p:cNvSpPr>
          <p:nvPr/>
        </p:nvSpPr>
        <p:spPr>
          <a:xfrm>
            <a:off x="10683279" y="3292364"/>
            <a:ext cx="8360371" cy="1523494"/>
          </a:xfrm>
          <a:prstGeom prst="rect">
            <a:avLst/>
          </a:prstGeom>
        </p:spPr>
        <p:txBody>
          <a:bodyPr wrap="square" lIns="0" tIns="0" rIns="0" bIns="0">
            <a:spAutoFit/>
          </a:bodyPr>
          <a:lstStyle>
            <a:lvl1pPr marL="0" eaLnBrk="1" hangingPunct="1">
              <a:defRPr sz="4950" b="1" i="0">
                <a:solidFill>
                  <a:srgbClr val="FA4616"/>
                </a:solidFill>
                <a:latin typeface="Franklin Gothic Demi" panose="020B0603020102020204" pitchFamily="34" charset="0"/>
                <a:ea typeface="+mn-ea"/>
                <a:cs typeface="Obviously-ExtdBlck"/>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kern="0"/>
              <a:t>Website: https://coi.ufl.edu/ </a:t>
            </a:r>
            <a:endParaRPr lang="en-US" kern="0" dirty="0"/>
          </a:p>
        </p:txBody>
      </p:sp>
    </p:spTree>
    <p:extLst>
      <p:ext uri="{BB962C8B-B14F-4D97-AF65-F5344CB8AC3E}">
        <p14:creationId xmlns:p14="http://schemas.microsoft.com/office/powerpoint/2010/main" val="1263455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89519B-41B6-5139-28B3-B2056D8FB338}"/>
              </a:ext>
            </a:extLst>
          </p:cNvPr>
          <p:cNvSpPr txBox="1"/>
          <p:nvPr/>
        </p:nvSpPr>
        <p:spPr>
          <a:xfrm>
            <a:off x="2203450" y="3292475"/>
            <a:ext cx="5562600" cy="3200876"/>
          </a:xfrm>
          <a:prstGeom prst="rect">
            <a:avLst/>
          </a:prstGeom>
          <a:noFill/>
          <a:ln>
            <a:solidFill>
              <a:schemeClr val="bg1"/>
            </a:solidFill>
          </a:ln>
        </p:spPr>
        <p:txBody>
          <a:bodyPr wrap="square" rtlCol="0">
            <a:spAutoFit/>
          </a:bodyPr>
          <a:lstStyle/>
          <a:p>
            <a:r>
              <a:rPr lang="en-US" sz="4000" b="1" dirty="0">
                <a:solidFill>
                  <a:schemeClr val="bg1"/>
                </a:solidFill>
              </a:rPr>
              <a:t>Contact:  </a:t>
            </a:r>
          </a:p>
          <a:p>
            <a:endParaRPr lang="en-US" dirty="0">
              <a:solidFill>
                <a:schemeClr val="bg1"/>
              </a:solidFill>
            </a:endParaRPr>
          </a:p>
          <a:p>
            <a:r>
              <a:rPr lang="en-US" sz="3600" dirty="0">
                <a:solidFill>
                  <a:schemeClr val="bg1"/>
                </a:solidFill>
              </a:rPr>
              <a:t>Jeanna Mastrodicasa</a:t>
            </a:r>
          </a:p>
          <a:p>
            <a:r>
              <a:rPr lang="en-US" sz="3600" dirty="0">
                <a:solidFill>
                  <a:schemeClr val="bg1"/>
                </a:solidFill>
                <a:hlinkClick r:id="rId2">
                  <a:extLst>
                    <a:ext uri="{A12FA001-AC4F-418D-AE19-62706E023703}">
                      <ahyp:hlinkClr xmlns:ahyp="http://schemas.microsoft.com/office/drawing/2018/hyperlinkcolor" val="tx"/>
                    </a:ext>
                  </a:extLst>
                </a:hlinkClick>
              </a:rPr>
              <a:t>jmastro@ufl.edu</a:t>
            </a:r>
            <a:endParaRPr lang="en-US" sz="3600" dirty="0">
              <a:solidFill>
                <a:schemeClr val="bg1"/>
              </a:solidFill>
            </a:endParaRPr>
          </a:p>
          <a:p>
            <a:r>
              <a:rPr lang="en-US" sz="3600" dirty="0">
                <a:solidFill>
                  <a:schemeClr val="bg1"/>
                </a:solidFill>
              </a:rPr>
              <a:t>352-392-1971</a:t>
            </a:r>
          </a:p>
          <a:p>
            <a:r>
              <a:rPr lang="en-US" sz="3600" dirty="0">
                <a:solidFill>
                  <a:schemeClr val="bg1"/>
                </a:solidFill>
              </a:rPr>
              <a:t>@drjtothemastro</a:t>
            </a:r>
          </a:p>
        </p:txBody>
      </p:sp>
      <p:pic>
        <p:nvPicPr>
          <p:cNvPr id="4" name="Picture 3" descr="A person in a red suit standing in a conference room&#10;&#10;Description automatically generated">
            <a:extLst>
              <a:ext uri="{FF2B5EF4-FFF2-40B4-BE49-F238E27FC236}">
                <a16:creationId xmlns:a16="http://schemas.microsoft.com/office/drawing/2014/main" id="{91157241-B9D5-06C8-2DB1-2B5B575BA5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0450" y="1387475"/>
            <a:ext cx="11048999" cy="7940675"/>
          </a:xfrm>
          <a:prstGeom prst="rect">
            <a:avLst/>
          </a:prstGeom>
        </p:spPr>
      </p:pic>
    </p:spTree>
    <p:extLst>
      <p:ext uri="{BB962C8B-B14F-4D97-AF65-F5344CB8AC3E}">
        <p14:creationId xmlns:p14="http://schemas.microsoft.com/office/powerpoint/2010/main" val="322524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with text on it&#10;&#10;Description automatically generated">
            <a:extLst>
              <a:ext uri="{FF2B5EF4-FFF2-40B4-BE49-F238E27FC236}">
                <a16:creationId xmlns:a16="http://schemas.microsoft.com/office/drawing/2014/main" id="{7BDBA81B-9AFB-0929-68C7-21EE3BD2E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48" y="1158875"/>
            <a:ext cx="18821692" cy="8839199"/>
          </a:xfrm>
          <a:prstGeom prst="rect">
            <a:avLst/>
          </a:prstGeom>
        </p:spPr>
      </p:pic>
    </p:spTree>
    <p:extLst>
      <p:ext uri="{BB962C8B-B14F-4D97-AF65-F5344CB8AC3E}">
        <p14:creationId xmlns:p14="http://schemas.microsoft.com/office/powerpoint/2010/main" val="46768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5">
            <a:extLst>
              <a:ext uri="{FF2B5EF4-FFF2-40B4-BE49-F238E27FC236}">
                <a16:creationId xmlns:a16="http://schemas.microsoft.com/office/drawing/2014/main" id="{17220A89-20AA-98C1-68C7-55ADBC09DFE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23034" y="376978"/>
            <a:ext cx="10429734" cy="111025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6859A5-5CB4-2BF0-EB27-DE687C1FF985}"/>
              </a:ext>
            </a:extLst>
          </p:cNvPr>
          <p:cNvSpPr>
            <a:spLocks noGrp="1"/>
          </p:cNvSpPr>
          <p:nvPr>
            <p:ph type="title" idx="4294967295"/>
          </p:nvPr>
        </p:nvSpPr>
        <p:spPr>
          <a:xfrm>
            <a:off x="5060950" y="4779963"/>
            <a:ext cx="9982200" cy="28001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ts val="10900"/>
              </a:lnSpc>
              <a:spcBef>
                <a:spcPts val="0"/>
              </a:spcBef>
              <a:spcAft>
                <a:spcPts val="0"/>
              </a:spcAft>
              <a:buClrTx/>
              <a:buSzTx/>
              <a:buFontTx/>
              <a:buNone/>
              <a:tabLst/>
              <a:defRPr/>
            </a:pPr>
            <a:r>
              <a:rPr kumimoji="0" lang="en-US" sz="12000" b="1" i="0" u="none" strike="noStrike" kern="0" cap="none" spc="600" normalizeH="0" baseline="0" noProof="0" dirty="0">
                <a:ln>
                  <a:noFill/>
                </a:ln>
                <a:solidFill>
                  <a:schemeClr val="bg1"/>
                </a:solidFill>
                <a:effectLst/>
                <a:uLnTx/>
                <a:uFillTx/>
                <a:latin typeface="Franklin Gothic Heavy" panose="020B0603020102020204" pitchFamily="34" charset="0"/>
                <a:ea typeface="+mn-ea"/>
                <a:cs typeface="Obviously-ExtdBlck"/>
              </a:rPr>
              <a:t>UF/IFAS OPERATIONS</a:t>
            </a:r>
          </a:p>
        </p:txBody>
      </p:sp>
      <p:sp>
        <p:nvSpPr>
          <p:cNvPr id="2" name="Text Placeholder 1">
            <a:extLst>
              <a:ext uri="{FF2B5EF4-FFF2-40B4-BE49-F238E27FC236}">
                <a16:creationId xmlns:a16="http://schemas.microsoft.com/office/drawing/2014/main" id="{D8EF9D28-4319-9FE6-3A39-7C6E72079410}"/>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83870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3650" y="1146806"/>
            <a:ext cx="14421061" cy="2178097"/>
          </a:xfrm>
        </p:spPr>
        <p:txBody>
          <a:bodyPr/>
          <a:lstStyle/>
          <a:p>
            <a:pPr algn="ctr"/>
            <a:r>
              <a:rPr lang="en-US" b="1" dirty="0">
                <a:solidFill>
                  <a:schemeClr val="accent1"/>
                </a:solidFill>
                <a:latin typeface="+mn-lt"/>
              </a:rPr>
              <a:t>UF/IFAS Operations</a:t>
            </a:r>
          </a:p>
        </p:txBody>
      </p:sp>
      <p:graphicFrame>
        <p:nvGraphicFramePr>
          <p:cNvPr id="8" name="Content Placeholder 7" descr="Organization Chart" title="SmartArt"/>
          <p:cNvGraphicFramePr>
            <a:graphicFrameLocks noGrp="1"/>
          </p:cNvGraphicFramePr>
          <p:nvPr>
            <p:ph idx="1"/>
            <p:extLst>
              <p:ext uri="{D42A27DB-BD31-4B8C-83A1-F6EECF244321}">
                <p14:modId xmlns:p14="http://schemas.microsoft.com/office/powerpoint/2010/main" val="4059904429"/>
              </p:ext>
            </p:extLst>
          </p:nvPr>
        </p:nvGraphicFramePr>
        <p:xfrm>
          <a:off x="450850" y="1844675"/>
          <a:ext cx="18973800" cy="822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519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FDDDA-3BC2-076A-8568-A1A1D301AF45}"/>
              </a:ext>
            </a:extLst>
          </p:cNvPr>
          <p:cNvSpPr>
            <a:spLocks noGrp="1"/>
          </p:cNvSpPr>
          <p:nvPr>
            <p:ph type="body" sz="quarter" idx="11"/>
          </p:nvPr>
        </p:nvSpPr>
        <p:spPr>
          <a:xfrm>
            <a:off x="10061940" y="2338248"/>
            <a:ext cx="8195915" cy="761747"/>
          </a:xfrm>
        </p:spPr>
        <p:txBody>
          <a:bodyPr/>
          <a:lstStyle/>
          <a:p>
            <a:r>
              <a:rPr lang="en-US" dirty="0"/>
              <a:t>UF-OWNED &amp; MANAGED </a:t>
            </a:r>
          </a:p>
        </p:txBody>
      </p:sp>
      <p:sp>
        <p:nvSpPr>
          <p:cNvPr id="3" name="Text Placeholder 2">
            <a:extLst>
              <a:ext uri="{FF2B5EF4-FFF2-40B4-BE49-F238E27FC236}">
                <a16:creationId xmlns:a16="http://schemas.microsoft.com/office/drawing/2014/main" id="{DE607DB3-57DD-EB0E-DEDE-C271E8FEFC65}"/>
              </a:ext>
            </a:extLst>
          </p:cNvPr>
          <p:cNvSpPr>
            <a:spLocks noGrp="1"/>
          </p:cNvSpPr>
          <p:nvPr>
            <p:ph type="body" sz="quarter" idx="12"/>
          </p:nvPr>
        </p:nvSpPr>
        <p:spPr>
          <a:xfrm>
            <a:off x="930431" y="3254018"/>
            <a:ext cx="8458200" cy="6286857"/>
          </a:xfrm>
        </p:spPr>
        <p:txBody>
          <a:bodyPr/>
          <a:lstStyle/>
          <a:p>
            <a:r>
              <a:rPr lang="en-US" altLang="en-US" sz="4000" dirty="0">
                <a:ea typeface="Geneva" pitchFamily="121" charset="-128"/>
              </a:rPr>
              <a:t>Buildings on the main UF campus (southwest corner) are IFAS-owned and managed, and all off campus properties (Research and Education Centers, etc.).   These properties are maintained by UF/IFAS Facilities, planning and Operations (approximately 4M GSF.</a:t>
            </a:r>
          </a:p>
          <a:p>
            <a:endParaRPr lang="en-US" altLang="en-US" sz="3600" dirty="0">
              <a:ea typeface="Geneva" pitchFamily="121" charset="-128"/>
            </a:endParaRPr>
          </a:p>
          <a:p>
            <a:r>
              <a:rPr lang="en-US" altLang="en-US" dirty="0">
                <a:ea typeface="Geneva" pitchFamily="121" charset="-128"/>
              </a:rPr>
              <a:t>Work Order:  </a:t>
            </a:r>
            <a:r>
              <a:rPr lang="en-US" altLang="en-US" dirty="0">
                <a:ea typeface="Geneva" pitchFamily="121" charset="-128"/>
                <a:hlinkClick r:id="rId2"/>
              </a:rPr>
              <a:t>http://fpo.ifas.ufl.edu/</a:t>
            </a:r>
            <a:r>
              <a:rPr lang="en-US" altLang="en-US" dirty="0">
                <a:ea typeface="Geneva" pitchFamily="121" charset="-128"/>
              </a:rPr>
              <a:t> </a:t>
            </a:r>
          </a:p>
          <a:p>
            <a:endParaRPr lang="en-US" altLang="en-US" dirty="0">
              <a:ea typeface="Geneva" pitchFamily="121" charset="-128"/>
            </a:endParaRPr>
          </a:p>
          <a:p>
            <a:endParaRPr lang="en-US" dirty="0"/>
          </a:p>
        </p:txBody>
      </p:sp>
      <p:sp>
        <p:nvSpPr>
          <p:cNvPr id="4" name="Text Placeholder 3">
            <a:extLst>
              <a:ext uri="{FF2B5EF4-FFF2-40B4-BE49-F238E27FC236}">
                <a16:creationId xmlns:a16="http://schemas.microsoft.com/office/drawing/2014/main" id="{E08718AB-64ED-07B9-F099-2E1EC267D8D3}"/>
              </a:ext>
            </a:extLst>
          </p:cNvPr>
          <p:cNvSpPr>
            <a:spLocks noGrp="1"/>
          </p:cNvSpPr>
          <p:nvPr>
            <p:ph type="body" sz="quarter" idx="16"/>
          </p:nvPr>
        </p:nvSpPr>
        <p:spPr>
          <a:xfrm>
            <a:off x="10061940" y="3281136"/>
            <a:ext cx="10052049" cy="7386638"/>
          </a:xfrm>
        </p:spPr>
        <p:txBody>
          <a:bodyPr/>
          <a:lstStyle/>
          <a:p>
            <a:r>
              <a:rPr lang="en-US" altLang="en-US" sz="4000" dirty="0">
                <a:ea typeface="Geneva" pitchFamily="121" charset="-128"/>
              </a:rPr>
              <a:t>IFAS “rents” 15 buildings on main UF campus for 549,000 GSF.  These buildings are maintained by UF’s Facilities Services.  These buildings are in the core of UF campus:  McCarty Hall, Frazier-Rogers Hall, </a:t>
            </a:r>
            <a:r>
              <a:rPr lang="en-US" altLang="en-US" sz="4000" dirty="0" err="1">
                <a:ea typeface="Geneva" pitchFamily="121" charset="-128"/>
              </a:rPr>
              <a:t>Newins</a:t>
            </a:r>
            <a:r>
              <a:rPr lang="en-US" altLang="en-US" sz="4000" dirty="0">
                <a:ea typeface="Geneva" pitchFamily="121" charset="-128"/>
              </a:rPr>
              <a:t>-Ziegler Hall, and Food Science and Human Nutrition are examples.</a:t>
            </a:r>
          </a:p>
          <a:p>
            <a:endParaRPr lang="en-US" altLang="en-US" dirty="0">
              <a:ea typeface="Geneva" pitchFamily="121" charset="-128"/>
            </a:endParaRPr>
          </a:p>
          <a:p>
            <a:r>
              <a:rPr lang="en-US" altLang="en-US" sz="4000" dirty="0">
                <a:ea typeface="Geneva" pitchFamily="121" charset="-128"/>
              </a:rPr>
              <a:t>Work Order:  </a:t>
            </a:r>
            <a:r>
              <a:rPr lang="en-US" altLang="en-US" sz="4000" dirty="0">
                <a:ea typeface="Geneva" pitchFamily="121" charset="-128"/>
                <a:hlinkClick r:id="rId3"/>
              </a:rPr>
              <a:t>https://www.facilitiesservices.ufl.edu/facility-maintenance-and-project-request/</a:t>
            </a:r>
            <a:r>
              <a:rPr lang="en-US" altLang="en-US" sz="4000" dirty="0">
                <a:ea typeface="Geneva" pitchFamily="121" charset="-128"/>
              </a:rPr>
              <a:t> </a:t>
            </a:r>
          </a:p>
          <a:p>
            <a:endParaRPr lang="en-US" altLang="en-US" sz="4000" dirty="0">
              <a:ea typeface="Geneva" pitchFamily="121" charset="-128"/>
            </a:endParaRPr>
          </a:p>
        </p:txBody>
      </p:sp>
      <p:sp>
        <p:nvSpPr>
          <p:cNvPr id="5" name="Text Placeholder 4">
            <a:extLst>
              <a:ext uri="{FF2B5EF4-FFF2-40B4-BE49-F238E27FC236}">
                <a16:creationId xmlns:a16="http://schemas.microsoft.com/office/drawing/2014/main" id="{A2712A13-2439-4A58-1768-12B3A1172955}"/>
              </a:ext>
            </a:extLst>
          </p:cNvPr>
          <p:cNvSpPr>
            <a:spLocks noGrp="1"/>
          </p:cNvSpPr>
          <p:nvPr>
            <p:ph type="body" sz="quarter" idx="17"/>
          </p:nvPr>
        </p:nvSpPr>
        <p:spPr>
          <a:xfrm>
            <a:off x="908050" y="958850"/>
            <a:ext cx="14020800" cy="1538883"/>
          </a:xfrm>
        </p:spPr>
        <p:txBody>
          <a:bodyPr/>
          <a:lstStyle/>
          <a:p>
            <a:r>
              <a:rPr lang="en-US" dirty="0"/>
              <a:t>WHO FIXES MY UF FACILITIES? </a:t>
            </a:r>
          </a:p>
        </p:txBody>
      </p:sp>
      <p:sp>
        <p:nvSpPr>
          <p:cNvPr id="6" name="Text Placeholder 1">
            <a:extLst>
              <a:ext uri="{FF2B5EF4-FFF2-40B4-BE49-F238E27FC236}">
                <a16:creationId xmlns:a16="http://schemas.microsoft.com/office/drawing/2014/main" id="{6E16548E-0DCD-8F6F-F0F9-B8E49AD3EAF2}"/>
              </a:ext>
            </a:extLst>
          </p:cNvPr>
          <p:cNvSpPr txBox="1">
            <a:spLocks/>
          </p:cNvSpPr>
          <p:nvPr/>
        </p:nvSpPr>
        <p:spPr>
          <a:xfrm>
            <a:off x="885461" y="2331534"/>
            <a:ext cx="7924800" cy="761747"/>
          </a:xfrm>
          <a:prstGeom prst="rect">
            <a:avLst/>
          </a:prstGeom>
        </p:spPr>
        <p:txBody>
          <a:bodyPr wrap="square" lIns="0" tIns="0" rIns="0" bIns="0">
            <a:spAutoFit/>
          </a:bodyPr>
          <a:lstStyle>
            <a:lvl1pPr marL="0" eaLnBrk="1" hangingPunct="1">
              <a:defRPr sz="4950" b="1" i="0">
                <a:solidFill>
                  <a:srgbClr val="FA4616"/>
                </a:solidFill>
                <a:latin typeface="Franklin Gothic Demi" panose="020B0603020102020204" pitchFamily="34" charset="0"/>
                <a:ea typeface="+mn-ea"/>
                <a:cs typeface="Obviously-ExtdBlck"/>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kern="0" dirty="0"/>
              <a:t>IFAS-OWNED &amp; MANAGED </a:t>
            </a:r>
          </a:p>
        </p:txBody>
      </p:sp>
    </p:spTree>
    <p:extLst>
      <p:ext uri="{BB962C8B-B14F-4D97-AF65-F5344CB8AC3E}">
        <p14:creationId xmlns:p14="http://schemas.microsoft.com/office/powerpoint/2010/main" val="1586332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F37561-9670-C2CA-47E4-A2778FCEB7AA}"/>
              </a:ext>
            </a:extLst>
          </p:cNvPr>
          <p:cNvSpPr>
            <a:spLocks noGrp="1"/>
          </p:cNvSpPr>
          <p:nvPr>
            <p:ph type="body" sz="quarter" idx="11"/>
          </p:nvPr>
        </p:nvSpPr>
        <p:spPr>
          <a:xfrm>
            <a:off x="1136650" y="2821324"/>
            <a:ext cx="6381748" cy="761747"/>
          </a:xfrm>
        </p:spPr>
        <p:txBody>
          <a:bodyPr/>
          <a:lstStyle/>
          <a:p>
            <a:r>
              <a:rPr lang="en-US" dirty="0"/>
              <a:t>What you can do!  </a:t>
            </a:r>
          </a:p>
        </p:txBody>
      </p:sp>
      <p:sp>
        <p:nvSpPr>
          <p:cNvPr id="3" name="Text Placeholder 2">
            <a:extLst>
              <a:ext uri="{FF2B5EF4-FFF2-40B4-BE49-F238E27FC236}">
                <a16:creationId xmlns:a16="http://schemas.microsoft.com/office/drawing/2014/main" id="{D71CAEAA-B2DA-D204-FA37-582EB83737C7}"/>
              </a:ext>
            </a:extLst>
          </p:cNvPr>
          <p:cNvSpPr>
            <a:spLocks noGrp="1"/>
          </p:cNvSpPr>
          <p:nvPr>
            <p:ph type="body" sz="quarter" idx="12"/>
          </p:nvPr>
        </p:nvSpPr>
        <p:spPr>
          <a:xfrm>
            <a:off x="1231898" y="4206875"/>
            <a:ext cx="17735552" cy="7263527"/>
          </a:xfrm>
        </p:spPr>
        <p:txBody>
          <a:bodyPr/>
          <a:lstStyle/>
          <a:p>
            <a:pPr marL="514350" indent="-514350">
              <a:buFontTx/>
              <a:buAutoNum type="arabicPeriod"/>
            </a:pPr>
            <a:r>
              <a:rPr lang="en-US" altLang="en-US" sz="4800" dirty="0">
                <a:ea typeface="Geneva" pitchFamily="121" charset="-128"/>
              </a:rPr>
              <a:t>Spend funds you control:  use your start up package or indirect cost returns </a:t>
            </a:r>
          </a:p>
          <a:p>
            <a:pPr marL="514350" indent="-514350">
              <a:buFontTx/>
              <a:buAutoNum type="arabicPeriod"/>
            </a:pPr>
            <a:r>
              <a:rPr lang="en-US" altLang="en-US" sz="4800" dirty="0">
                <a:ea typeface="Geneva" pitchFamily="121" charset="-128"/>
              </a:rPr>
              <a:t>Pay for equipment upkeep and apply for equipment grants </a:t>
            </a:r>
          </a:p>
          <a:p>
            <a:pPr marL="514350" indent="-514350">
              <a:buFontTx/>
              <a:buAutoNum type="arabicPeriod"/>
            </a:pPr>
            <a:r>
              <a:rPr lang="en-US" altLang="en-US" sz="4800" dirty="0">
                <a:ea typeface="Geneva" pitchFamily="121" charset="-128"/>
              </a:rPr>
              <a:t>Leverage those dollars with matches from your department </a:t>
            </a:r>
          </a:p>
          <a:p>
            <a:pPr marL="514350" indent="-514350">
              <a:buFontTx/>
              <a:buAutoNum type="arabicPeriod"/>
            </a:pPr>
            <a:r>
              <a:rPr lang="en-US" altLang="en-US" sz="4800" dirty="0">
                <a:ea typeface="Geneva" pitchFamily="121" charset="-128"/>
              </a:rPr>
              <a:t>Clean up your lab and/or office; ask for assistance like dumpsters or disposal of equipment </a:t>
            </a:r>
          </a:p>
          <a:p>
            <a:pPr marL="514350" indent="-514350">
              <a:buFontTx/>
              <a:buAutoNum type="arabicPeriod"/>
            </a:pPr>
            <a:r>
              <a:rPr lang="en-US" altLang="en-US" sz="4800" dirty="0">
                <a:ea typeface="Geneva" pitchFamily="121" charset="-128"/>
              </a:rPr>
              <a:t>Identify underused space to your unit leader.  </a:t>
            </a:r>
          </a:p>
          <a:p>
            <a:endParaRPr lang="en-US" dirty="0"/>
          </a:p>
        </p:txBody>
      </p:sp>
      <p:sp>
        <p:nvSpPr>
          <p:cNvPr id="5" name="Text Placeholder 4">
            <a:extLst>
              <a:ext uri="{FF2B5EF4-FFF2-40B4-BE49-F238E27FC236}">
                <a16:creationId xmlns:a16="http://schemas.microsoft.com/office/drawing/2014/main" id="{02D330E9-3326-EC3C-C5EA-AEDD86BE9EEA}"/>
              </a:ext>
            </a:extLst>
          </p:cNvPr>
          <p:cNvSpPr>
            <a:spLocks noGrp="1"/>
          </p:cNvSpPr>
          <p:nvPr>
            <p:ph type="body" sz="quarter" idx="17"/>
          </p:nvPr>
        </p:nvSpPr>
        <p:spPr>
          <a:xfrm>
            <a:off x="948312" y="1282441"/>
            <a:ext cx="9789537" cy="1538883"/>
          </a:xfrm>
        </p:spPr>
        <p:txBody>
          <a:bodyPr/>
          <a:lstStyle/>
          <a:p>
            <a:r>
              <a:rPr lang="en-US" dirty="0"/>
              <a:t>HOW TO IMPROVE YOUR SPACE </a:t>
            </a:r>
          </a:p>
        </p:txBody>
      </p:sp>
    </p:spTree>
    <p:extLst>
      <p:ext uri="{BB962C8B-B14F-4D97-AF65-F5344CB8AC3E}">
        <p14:creationId xmlns:p14="http://schemas.microsoft.com/office/powerpoint/2010/main" val="261059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49C61267-A3DA-E3F5-EB87-A6A1F7D56B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1332" y="5277697"/>
            <a:ext cx="7916545" cy="527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a:extLst>
              <a:ext uri="{FF2B5EF4-FFF2-40B4-BE49-F238E27FC236}">
                <a16:creationId xmlns:a16="http://schemas.microsoft.com/office/drawing/2014/main" id="{EA25A587-8618-073C-DF96-6FA2CF8E97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26390" y="502638"/>
            <a:ext cx="6597121" cy="439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a:extLst>
              <a:ext uri="{FF2B5EF4-FFF2-40B4-BE49-F238E27FC236}">
                <a16:creationId xmlns:a16="http://schemas.microsoft.com/office/drawing/2014/main" id="{856B7CC7-BE99-4BC3-E7F8-C9A6E5DA1B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9462" y="337710"/>
            <a:ext cx="6845823" cy="456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BC7C24-8961-9CE9-49FB-F2E48AC90400}"/>
              </a:ext>
            </a:extLst>
          </p:cNvPr>
          <p:cNvSpPr>
            <a:spLocks noGrp="1"/>
          </p:cNvSpPr>
          <p:nvPr>
            <p:ph type="body" sz="quarter" idx="11"/>
          </p:nvPr>
        </p:nvSpPr>
        <p:spPr>
          <a:xfrm>
            <a:off x="5022850" y="2889868"/>
            <a:ext cx="10591800" cy="1523494"/>
          </a:xfrm>
        </p:spPr>
        <p:txBody>
          <a:bodyPr/>
          <a:lstStyle/>
          <a:p>
            <a:r>
              <a:rPr lang="en-US" dirty="0"/>
              <a:t>LET MARY ANN HOOKS HELP YOU! </a:t>
            </a:r>
          </a:p>
        </p:txBody>
      </p:sp>
      <p:sp>
        <p:nvSpPr>
          <p:cNvPr id="3" name="Text Placeholder 2">
            <a:extLst>
              <a:ext uri="{FF2B5EF4-FFF2-40B4-BE49-F238E27FC236}">
                <a16:creationId xmlns:a16="http://schemas.microsoft.com/office/drawing/2014/main" id="{7C1FA01E-1CA3-B0E1-87DD-B42ACF726898}"/>
              </a:ext>
            </a:extLst>
          </p:cNvPr>
          <p:cNvSpPr>
            <a:spLocks noGrp="1"/>
          </p:cNvSpPr>
          <p:nvPr>
            <p:ph type="body" sz="quarter" idx="12"/>
          </p:nvPr>
        </p:nvSpPr>
        <p:spPr>
          <a:xfrm>
            <a:off x="1060450" y="4123000"/>
            <a:ext cx="8458200" cy="6771084"/>
          </a:xfrm>
        </p:spPr>
        <p:txBody>
          <a:bodyPr/>
          <a:lstStyle/>
          <a:p>
            <a:pPr>
              <a:defRPr/>
            </a:pPr>
            <a:r>
              <a:rPr lang="en-US" sz="4000" dirty="0"/>
              <a:t>If you get a call from…</a:t>
            </a:r>
          </a:p>
          <a:p>
            <a:pPr marL="214313" indent="-214313">
              <a:buFont typeface="Arial" panose="020B0604020202020204" pitchFamily="34" charset="0"/>
              <a:buChar char="•"/>
              <a:defRPr/>
            </a:pPr>
            <a:r>
              <a:rPr lang="en-US" sz="4000" dirty="0"/>
              <a:t>An elected official</a:t>
            </a:r>
          </a:p>
          <a:p>
            <a:pPr marL="214313" indent="-214313">
              <a:buFont typeface="Arial" panose="020B0604020202020204" pitchFamily="34" charset="0"/>
              <a:buChar char="•"/>
              <a:defRPr/>
            </a:pPr>
            <a:r>
              <a:rPr lang="en-US" sz="4000" dirty="0"/>
              <a:t>A staff member for government </a:t>
            </a:r>
          </a:p>
          <a:p>
            <a:pPr marL="214313" indent="-214313">
              <a:buFont typeface="Arial" panose="020B0604020202020204" pitchFamily="34" charset="0"/>
              <a:buChar char="•"/>
              <a:defRPr/>
            </a:pPr>
            <a:r>
              <a:rPr lang="en-US" sz="4000" dirty="0"/>
              <a:t>A reporter on a political topic…</a:t>
            </a:r>
          </a:p>
          <a:p>
            <a:pPr marL="214313" indent="-214313">
              <a:buFont typeface="Arial" panose="020B0604020202020204" pitchFamily="34" charset="0"/>
              <a:buChar char="•"/>
              <a:defRPr/>
            </a:pPr>
            <a:endParaRPr lang="en-US" dirty="0"/>
          </a:p>
          <a:p>
            <a:pPr>
              <a:defRPr/>
            </a:pPr>
            <a:r>
              <a:rPr lang="en-US" sz="4000" dirty="0"/>
              <a:t>CALL MARY ANN HOOKS!   </a:t>
            </a:r>
          </a:p>
          <a:p>
            <a:pPr>
              <a:defRPr/>
            </a:pPr>
            <a:endParaRPr lang="en-US" sz="4000" dirty="0"/>
          </a:p>
          <a:p>
            <a:pPr>
              <a:defRPr/>
            </a:pPr>
            <a:r>
              <a:rPr lang="en-US" sz="4000" dirty="0"/>
              <a:t>Remember, there are </a:t>
            </a:r>
            <a:r>
              <a:rPr lang="en-US" sz="4000" b="1" dirty="0"/>
              <a:t>PROHIBITIONS ON LOBBYING IN STATE GOVERNMENT IN FLORIDA  </a:t>
            </a:r>
          </a:p>
          <a:p>
            <a:endParaRPr lang="en-US" dirty="0"/>
          </a:p>
        </p:txBody>
      </p:sp>
      <p:sp>
        <p:nvSpPr>
          <p:cNvPr id="4" name="Text Placeholder 3">
            <a:extLst>
              <a:ext uri="{FF2B5EF4-FFF2-40B4-BE49-F238E27FC236}">
                <a16:creationId xmlns:a16="http://schemas.microsoft.com/office/drawing/2014/main" id="{C8E20190-E58B-50CE-03B9-86CCC25D53BE}"/>
              </a:ext>
            </a:extLst>
          </p:cNvPr>
          <p:cNvSpPr>
            <a:spLocks noGrp="1"/>
          </p:cNvSpPr>
          <p:nvPr>
            <p:ph type="body" sz="quarter" idx="16"/>
          </p:nvPr>
        </p:nvSpPr>
        <p:spPr>
          <a:xfrm>
            <a:off x="9747250" y="5000129"/>
            <a:ext cx="9427688" cy="3693319"/>
          </a:xfrm>
        </p:spPr>
        <p:txBody>
          <a:bodyPr/>
          <a:lstStyle/>
          <a:p>
            <a:pPr algn="ctr"/>
            <a:r>
              <a:rPr lang="en-US" altLang="en-US" b="1" dirty="0"/>
              <a:t>Mary Ann Hooks</a:t>
            </a:r>
          </a:p>
          <a:p>
            <a:pPr algn="ctr"/>
            <a:r>
              <a:rPr lang="en-US" altLang="en-US" b="1" dirty="0"/>
              <a:t>Director of UF/IFAS Government Relations </a:t>
            </a:r>
          </a:p>
          <a:p>
            <a:pPr algn="ctr"/>
            <a:r>
              <a:rPr lang="en-US" altLang="en-US" b="1" dirty="0">
                <a:hlinkClick r:id="rId2"/>
              </a:rPr>
              <a:t>mahooks@ufl.edu</a:t>
            </a:r>
            <a:r>
              <a:rPr lang="en-US" altLang="en-US" b="1" dirty="0"/>
              <a:t> </a:t>
            </a:r>
          </a:p>
          <a:p>
            <a:pPr algn="ctr"/>
            <a:r>
              <a:rPr lang="en-US" altLang="en-US" b="1" dirty="0"/>
              <a:t>(850) 322-7259</a:t>
            </a:r>
          </a:p>
          <a:p>
            <a:endParaRPr lang="en-US" dirty="0"/>
          </a:p>
        </p:txBody>
      </p:sp>
      <p:sp>
        <p:nvSpPr>
          <p:cNvPr id="5" name="Text Placeholder 4">
            <a:extLst>
              <a:ext uri="{FF2B5EF4-FFF2-40B4-BE49-F238E27FC236}">
                <a16:creationId xmlns:a16="http://schemas.microsoft.com/office/drawing/2014/main" id="{CD4DF2C0-1A20-AD24-1688-21C8A8E5092A}"/>
              </a:ext>
            </a:extLst>
          </p:cNvPr>
          <p:cNvSpPr>
            <a:spLocks noGrp="1"/>
          </p:cNvSpPr>
          <p:nvPr>
            <p:ph type="body" sz="quarter" idx="17"/>
          </p:nvPr>
        </p:nvSpPr>
        <p:spPr>
          <a:xfrm>
            <a:off x="908050" y="958850"/>
            <a:ext cx="10439400" cy="2308324"/>
          </a:xfrm>
        </p:spPr>
        <p:txBody>
          <a:bodyPr/>
          <a:lstStyle/>
          <a:p>
            <a:r>
              <a:rPr lang="en-US" dirty="0"/>
              <a:t>LOBBYING AND OTHER GOVERNMENT ACTIVITIES </a:t>
            </a:r>
          </a:p>
          <a:p>
            <a:endParaRPr lang="en-US" dirty="0"/>
          </a:p>
        </p:txBody>
      </p:sp>
      <p:sp>
        <p:nvSpPr>
          <p:cNvPr id="6" name="Text Placeholder 2">
            <a:extLst>
              <a:ext uri="{FF2B5EF4-FFF2-40B4-BE49-F238E27FC236}">
                <a16:creationId xmlns:a16="http://schemas.microsoft.com/office/drawing/2014/main" id="{8BF5D44C-462B-6D74-8B67-192F66516624}"/>
              </a:ext>
            </a:extLst>
          </p:cNvPr>
          <p:cNvSpPr txBox="1">
            <a:spLocks/>
          </p:cNvSpPr>
          <p:nvPr/>
        </p:nvSpPr>
        <p:spPr>
          <a:xfrm>
            <a:off x="2279650" y="3825875"/>
            <a:ext cx="8458200" cy="615553"/>
          </a:xfrm>
          <a:prstGeom prst="rect">
            <a:avLst/>
          </a:prstGeom>
        </p:spPr>
        <p:txBody>
          <a:bodyPr wrap="square" lIns="0" tIns="0" rIns="0" bIns="0">
            <a:spAutoFit/>
          </a:bodyPr>
          <a:lstStyle>
            <a:lvl1pPr marL="0" eaLnBrk="1" hangingPunct="1">
              <a:defRPr sz="4000" b="0" i="0">
                <a:solidFill>
                  <a:schemeClr val="tx1"/>
                </a:solidFill>
                <a:latin typeface="Franklin Gothic Book" panose="020B0503020102020204" pitchFamily="34" charset="0"/>
                <a:ea typeface="+mn-ea"/>
                <a:cs typeface="Obviously-ExtdBlck"/>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US" kern="0" dirty="0"/>
          </a:p>
        </p:txBody>
      </p:sp>
    </p:spTree>
    <p:extLst>
      <p:ext uri="{BB962C8B-B14F-4D97-AF65-F5344CB8AC3E}">
        <p14:creationId xmlns:p14="http://schemas.microsoft.com/office/powerpoint/2010/main" val="4198582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FAS-PowerPoint-Template" id="{A1B85E1F-3C97-EA46-987C-C0A5228A708D}" vid="{5F49699B-1346-DE46-B439-468173407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IFAS-PowerPoint-Template (1)</Template>
  <TotalTime>100</TotalTime>
  <Words>1033</Words>
  <Application>Microsoft Office PowerPoint</Application>
  <PresentationFormat>Custom</PresentationFormat>
  <Paragraphs>114</Paragraphs>
  <Slides>17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Franklin Gothic Book</vt:lpstr>
      <vt:lpstr>Franklin Gothic Demi</vt:lpstr>
      <vt:lpstr>Franklin Gothic Heavy</vt:lpstr>
      <vt:lpstr>Franklin Gothic Medium</vt:lpstr>
      <vt:lpstr>Obviously-ExtdBlck</vt:lpstr>
      <vt:lpstr>Obviously-WideSemi</vt:lpstr>
      <vt:lpstr>Office Theme</vt:lpstr>
      <vt:lpstr>Add slide title here</vt:lpstr>
      <vt:lpstr>PowerPoint Presentation</vt:lpstr>
      <vt:lpstr>PowerPoint Presentation</vt:lpstr>
      <vt:lpstr>UF/IFAS OPERATIONS</vt:lpstr>
      <vt:lpstr>UF/IFAS Operations</vt:lpstr>
      <vt:lpstr>PowerPoint Presentation</vt:lpstr>
      <vt:lpstr>PowerPoint Presentation</vt:lpstr>
      <vt:lpstr>PowerPoint Presentation</vt:lpstr>
      <vt:lpstr>PowerPoint Presentation</vt:lpstr>
      <vt:lpstr>PowerPoint Presentation</vt:lpstr>
      <vt:lpstr>CONFLICT OF INTEREST POLICY AND REPORTING IN UFOLIO</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slide title here</dc:title>
  <dc:creator>Mastrodicasa,Jeanna Marie</dc:creator>
  <cp:lastModifiedBy>LeCuyer,Dana L</cp:lastModifiedBy>
  <cp:revision>17</cp:revision>
  <dcterms:created xsi:type="dcterms:W3CDTF">2023-09-19T17:58:51Z</dcterms:created>
  <dcterms:modified xsi:type="dcterms:W3CDTF">2023-09-25T14:54:54Z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2021-08-17T00:00:00Z</vt:filetime>
  </property>
  <property fmtid="{D5CDD505-2E9C-101B-9397-08002B2CF9AE}" pid="3" name="Creator">
    <vt:lpwstr>Adobe InDesign 16.1 (Macintosh)</vt:lpwstr>
  </property>
  <property fmtid="{D5CDD505-2E9C-101B-9397-08002B2CF9AE}" pid="4" name="LastSaved">
    <vt:filetime>2021-09-07T00:00:00Z</vt:filetime>
  </property>
</Properties>
</file>