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8" r:id="rId2"/>
    <p:sldId id="260" r:id="rId3"/>
    <p:sldId id="261" r:id="rId4"/>
    <p:sldId id="262" r:id="rId5"/>
    <p:sldId id="263" r:id="rId6"/>
    <p:sldId id="264" r:id="rId7"/>
    <p:sldId id="265" r:id="rId8"/>
    <p:sldId id="2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8" autoAdjust="0"/>
    <p:restoredTop sz="86512"/>
  </p:normalViewPr>
  <p:slideViewPr>
    <p:cSldViewPr snapToGrid="0">
      <p:cViewPr varScale="1">
        <p:scale>
          <a:sx n="75" d="100"/>
          <a:sy n="75" d="100"/>
        </p:scale>
        <p:origin x="600"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69" d="100"/>
          <a:sy n="169" d="100"/>
        </p:scale>
        <p:origin x="518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6691A9-E81C-4478-858D-0B0D2CC6F616}" type="datetimeFigureOut">
              <a:rPr lang="en-US" smtClean="0"/>
              <a:t>5/22/2019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FEEE0E-86C5-49FD-9EFB-A98D3C741E58}" type="slidenum">
              <a:rPr lang="en-US" smtClean="0"/>
              <a:t>‹#›</a:t>
            </a:fld>
            <a:endParaRPr lang="en-US" dirty="0"/>
          </a:p>
        </p:txBody>
      </p:sp>
    </p:spTree>
    <p:extLst>
      <p:ext uri="{BB962C8B-B14F-4D97-AF65-F5344CB8AC3E}">
        <p14:creationId xmlns:p14="http://schemas.microsoft.com/office/powerpoint/2010/main" val="4249926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C72FFF7-5E1A-ED4B-9880-F872EAF5CA0D}"/>
              </a:ext>
            </a:extLst>
          </p:cNvPr>
          <p:cNvSpPr>
            <a:spLocks noGrp="1"/>
          </p:cNvSpPr>
          <p:nvPr>
            <p:ph type="body" sz="quarter" idx="10" hasCustomPrompt="1"/>
          </p:nvPr>
        </p:nvSpPr>
        <p:spPr>
          <a:xfrm>
            <a:off x="1066800" y="1211263"/>
            <a:ext cx="10152063" cy="693737"/>
          </a:xfrm>
          <a:prstGeom prst="rect">
            <a:avLst/>
          </a:prstGeom>
        </p:spPr>
        <p:txBody>
          <a:bodyPr/>
          <a:lstStyle>
            <a:lvl1pPr algn="ctr">
              <a:defRPr sz="4400" cap="all" baseline="0"/>
            </a:lvl1pPr>
          </a:lstStyle>
          <a:p>
            <a:pPr lvl="0"/>
            <a:r>
              <a:rPr lang="en-US" dirty="0"/>
              <a:t>Edit Master title</a:t>
            </a:r>
          </a:p>
        </p:txBody>
      </p:sp>
      <p:sp>
        <p:nvSpPr>
          <p:cNvPr id="14" name="Text Placeholder 13">
            <a:extLst>
              <a:ext uri="{FF2B5EF4-FFF2-40B4-BE49-F238E27FC236}">
                <a16:creationId xmlns:a16="http://schemas.microsoft.com/office/drawing/2014/main" id="{56B73907-9529-B544-8E93-031C2A86AFED}"/>
              </a:ext>
            </a:extLst>
          </p:cNvPr>
          <p:cNvSpPr>
            <a:spLocks noGrp="1"/>
          </p:cNvSpPr>
          <p:nvPr>
            <p:ph type="body" sz="quarter" idx="11" hasCustomPrompt="1"/>
          </p:nvPr>
        </p:nvSpPr>
        <p:spPr>
          <a:xfrm>
            <a:off x="1066800" y="2133601"/>
            <a:ext cx="10152063" cy="482600"/>
          </a:xfrm>
          <a:prstGeom prst="rect">
            <a:avLst/>
          </a:prstGeom>
        </p:spPr>
        <p:txBody>
          <a:bodyPr/>
          <a:lstStyle>
            <a:lvl1pPr algn="ctr">
              <a:defRPr sz="2800" b="0" i="1"/>
            </a:lvl1pPr>
            <a:lvl2pPr algn="ctr">
              <a:defRPr sz="2800" b="0"/>
            </a:lvl2pPr>
            <a:lvl3pPr algn="ctr">
              <a:defRPr sz="2800" b="0"/>
            </a:lvl3pPr>
            <a:lvl4pPr algn="ctr">
              <a:defRPr sz="2800" b="0"/>
            </a:lvl4pPr>
            <a:lvl5pPr algn="ctr">
              <a:defRPr sz="2800" b="0"/>
            </a:lvl5pPr>
          </a:lstStyle>
          <a:p>
            <a:pPr lvl="0"/>
            <a:r>
              <a:rPr lang="en-US" dirty="0"/>
              <a:t>Edit Master subhead</a:t>
            </a:r>
          </a:p>
        </p:txBody>
      </p:sp>
      <p:sp>
        <p:nvSpPr>
          <p:cNvPr id="15" name="Text Placeholder 13">
            <a:extLst>
              <a:ext uri="{FF2B5EF4-FFF2-40B4-BE49-F238E27FC236}">
                <a16:creationId xmlns:a16="http://schemas.microsoft.com/office/drawing/2014/main" id="{ADF390C3-9754-004B-987E-BEEDE7BAA284}"/>
              </a:ext>
            </a:extLst>
          </p:cNvPr>
          <p:cNvSpPr>
            <a:spLocks noGrp="1"/>
          </p:cNvSpPr>
          <p:nvPr>
            <p:ph type="body" sz="quarter" idx="12" hasCustomPrompt="1"/>
          </p:nvPr>
        </p:nvSpPr>
        <p:spPr>
          <a:xfrm>
            <a:off x="1066800" y="5232401"/>
            <a:ext cx="3767667" cy="330199"/>
          </a:xfrm>
          <a:prstGeom prst="rect">
            <a:avLst/>
          </a:prstGeom>
        </p:spPr>
        <p:txBody>
          <a:bodyPr/>
          <a:lstStyle>
            <a:lvl1pPr algn="ctr">
              <a:defRPr sz="2000" b="1"/>
            </a:lvl1pPr>
            <a:lvl2pPr algn="ctr">
              <a:defRPr sz="2800" b="0"/>
            </a:lvl2pPr>
            <a:lvl3pPr algn="ctr">
              <a:defRPr sz="2800" b="0"/>
            </a:lvl3pPr>
            <a:lvl4pPr algn="ctr">
              <a:defRPr sz="2800" b="0"/>
            </a:lvl4pPr>
            <a:lvl5pPr algn="ctr">
              <a:defRPr sz="2800" b="0"/>
            </a:lvl5pPr>
          </a:lstStyle>
          <a:p>
            <a:pPr lvl="0"/>
            <a:r>
              <a:rPr lang="en-US" dirty="0"/>
              <a:t>Edit Master Presenter Name</a:t>
            </a:r>
          </a:p>
        </p:txBody>
      </p:sp>
      <p:sp>
        <p:nvSpPr>
          <p:cNvPr id="16" name="Text Placeholder 13">
            <a:extLst>
              <a:ext uri="{FF2B5EF4-FFF2-40B4-BE49-F238E27FC236}">
                <a16:creationId xmlns:a16="http://schemas.microsoft.com/office/drawing/2014/main" id="{7538426D-308F-F148-8953-F7F2FAB2062D}"/>
              </a:ext>
            </a:extLst>
          </p:cNvPr>
          <p:cNvSpPr>
            <a:spLocks noGrp="1"/>
          </p:cNvSpPr>
          <p:nvPr>
            <p:ph type="body" sz="quarter" idx="13" hasCustomPrompt="1"/>
          </p:nvPr>
        </p:nvSpPr>
        <p:spPr>
          <a:xfrm>
            <a:off x="1066800" y="5638801"/>
            <a:ext cx="3767667" cy="330199"/>
          </a:xfrm>
          <a:prstGeom prst="rect">
            <a:avLst/>
          </a:prstGeom>
        </p:spPr>
        <p:txBody>
          <a:bodyPr/>
          <a:lstStyle>
            <a:lvl1pPr algn="ctr">
              <a:defRPr sz="2000" b="0"/>
            </a:lvl1pPr>
            <a:lvl2pPr algn="ctr">
              <a:defRPr sz="2800" b="0"/>
            </a:lvl2pPr>
            <a:lvl3pPr algn="ctr">
              <a:defRPr sz="2800" b="0"/>
            </a:lvl3pPr>
            <a:lvl4pPr algn="ctr">
              <a:defRPr sz="2800" b="0"/>
            </a:lvl4pPr>
            <a:lvl5pPr algn="ctr">
              <a:defRPr sz="2800" b="0"/>
            </a:lvl5pPr>
          </a:lstStyle>
          <a:p>
            <a:pPr lvl="0"/>
            <a:r>
              <a:rPr lang="en-US" dirty="0"/>
              <a:t>Edit Master Presenter Title</a:t>
            </a:r>
          </a:p>
        </p:txBody>
      </p:sp>
      <p:sp>
        <p:nvSpPr>
          <p:cNvPr id="17" name="Text Placeholder 13">
            <a:extLst>
              <a:ext uri="{FF2B5EF4-FFF2-40B4-BE49-F238E27FC236}">
                <a16:creationId xmlns:a16="http://schemas.microsoft.com/office/drawing/2014/main" id="{9F7844A5-E2BA-A041-8829-88288F7CD983}"/>
              </a:ext>
            </a:extLst>
          </p:cNvPr>
          <p:cNvSpPr>
            <a:spLocks noGrp="1"/>
          </p:cNvSpPr>
          <p:nvPr>
            <p:ph type="body" sz="quarter" idx="14" hasCustomPrompt="1"/>
          </p:nvPr>
        </p:nvSpPr>
        <p:spPr>
          <a:xfrm>
            <a:off x="7451196" y="5232401"/>
            <a:ext cx="3767667" cy="330199"/>
          </a:xfrm>
          <a:prstGeom prst="rect">
            <a:avLst/>
          </a:prstGeom>
        </p:spPr>
        <p:txBody>
          <a:bodyPr/>
          <a:lstStyle>
            <a:lvl1pPr algn="ctr">
              <a:defRPr sz="2000" b="1"/>
            </a:lvl1pPr>
            <a:lvl2pPr algn="ctr">
              <a:defRPr sz="2800" b="0"/>
            </a:lvl2pPr>
            <a:lvl3pPr algn="ctr">
              <a:defRPr sz="2800" b="0"/>
            </a:lvl3pPr>
            <a:lvl4pPr algn="ctr">
              <a:defRPr sz="2800" b="0"/>
            </a:lvl4pPr>
            <a:lvl5pPr algn="ctr">
              <a:defRPr sz="2800" b="0"/>
            </a:lvl5pPr>
          </a:lstStyle>
          <a:p>
            <a:pPr lvl="0"/>
            <a:r>
              <a:rPr lang="en-US" dirty="0"/>
              <a:t>Edit Master Presenter Name</a:t>
            </a:r>
          </a:p>
        </p:txBody>
      </p:sp>
      <p:sp>
        <p:nvSpPr>
          <p:cNvPr id="18" name="Text Placeholder 13">
            <a:extLst>
              <a:ext uri="{FF2B5EF4-FFF2-40B4-BE49-F238E27FC236}">
                <a16:creationId xmlns:a16="http://schemas.microsoft.com/office/drawing/2014/main" id="{F97C2823-E1A3-304C-AFDD-0F555110F968}"/>
              </a:ext>
            </a:extLst>
          </p:cNvPr>
          <p:cNvSpPr>
            <a:spLocks noGrp="1"/>
          </p:cNvSpPr>
          <p:nvPr>
            <p:ph type="body" sz="quarter" idx="15" hasCustomPrompt="1"/>
          </p:nvPr>
        </p:nvSpPr>
        <p:spPr>
          <a:xfrm>
            <a:off x="7451196" y="5638801"/>
            <a:ext cx="3767667" cy="330199"/>
          </a:xfrm>
          <a:prstGeom prst="rect">
            <a:avLst/>
          </a:prstGeom>
        </p:spPr>
        <p:txBody>
          <a:bodyPr/>
          <a:lstStyle>
            <a:lvl1pPr algn="ctr">
              <a:defRPr sz="2000" b="0"/>
            </a:lvl1pPr>
            <a:lvl2pPr algn="ctr">
              <a:defRPr sz="2800" b="0"/>
            </a:lvl2pPr>
            <a:lvl3pPr algn="ctr">
              <a:defRPr sz="2800" b="0"/>
            </a:lvl3pPr>
            <a:lvl4pPr algn="ctr">
              <a:defRPr sz="2800" b="0"/>
            </a:lvl4pPr>
            <a:lvl5pPr algn="ctr">
              <a:defRPr sz="2800" b="0"/>
            </a:lvl5pPr>
          </a:lstStyle>
          <a:p>
            <a:pPr lvl="0"/>
            <a:r>
              <a:rPr lang="en-US" dirty="0"/>
              <a:t>Edit Master Presenter Title</a:t>
            </a:r>
          </a:p>
        </p:txBody>
      </p:sp>
    </p:spTree>
    <p:extLst>
      <p:ext uri="{BB962C8B-B14F-4D97-AF65-F5344CB8AC3E}">
        <p14:creationId xmlns:p14="http://schemas.microsoft.com/office/powerpoint/2010/main" val="4159081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58800"/>
            <a:ext cx="10515600" cy="1131888"/>
          </a:xfrm>
          <a:prstGeom prst="rect">
            <a:avLst/>
          </a:prstGeom>
        </p:spPr>
        <p:txBody>
          <a:bodyPr/>
          <a:lstStyle>
            <a:lvl1pPr>
              <a:defRPr b="1" cap="all" baseline="0">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marL="342900" indent="-342900" algn="l">
              <a:buFont typeface="Arial" panose="020B0604020202020204" pitchFamily="34" charset="0"/>
              <a:buChar char="•"/>
              <a:defRPr sz="2000"/>
            </a:lvl1pPr>
            <a:lvl2pPr marL="800100" indent="-342900" algn="l">
              <a:buFont typeface="Arial" panose="020B0604020202020204" pitchFamily="34" charset="0"/>
              <a:buChar char="•"/>
              <a:defRPr sz="2000"/>
            </a:lvl2pPr>
            <a:lvl3pPr marL="1257300" indent="-34290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3798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3C6B2D-0D20-4671-AA87-F441654B16A5}" type="datetimeFigureOut">
              <a:rPr lang="en-US" smtClean="0"/>
              <a:t>5/22/2019</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A1DEE66-45C8-4D68-A843-6D0E23F7EB8C}" type="slidenum">
              <a:rPr lang="en-US" smtClean="0"/>
              <a:t>‹#›</a:t>
            </a:fld>
            <a:endParaRPr lang="en-US" dirty="0"/>
          </a:p>
        </p:txBody>
      </p:sp>
    </p:spTree>
    <p:extLst>
      <p:ext uri="{BB962C8B-B14F-4D97-AF65-F5344CB8AC3E}">
        <p14:creationId xmlns:p14="http://schemas.microsoft.com/office/powerpoint/2010/main" val="3912346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16467"/>
            <a:ext cx="10515600" cy="1174221"/>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838200" y="1825625"/>
            <a:ext cx="5181600" cy="4351338"/>
          </a:xfrm>
          <a:prstGeom prst="rect">
            <a:avLst/>
          </a:prstGeom>
        </p:spPr>
        <p:txBody>
          <a:bodyPr/>
          <a:lstStyle>
            <a:lvl1pPr marL="342900" indent="-342900" algn="l">
              <a:buFont typeface="Arial" panose="020B0604020202020204" pitchFamily="34" charset="0"/>
              <a:buChar char="•"/>
              <a:defRPr sz="2000"/>
            </a:lvl1pPr>
            <a:lvl2pPr marL="800100" indent="-342900" algn="l">
              <a:buFont typeface="Arial" panose="020B0604020202020204" pitchFamily="34" charset="0"/>
              <a:buChar char="•"/>
              <a:defRPr sz="2000"/>
            </a:lvl2pPr>
            <a:lvl3pPr marL="1257300" indent="-34290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ntent Placeholder 2">
            <a:extLst>
              <a:ext uri="{FF2B5EF4-FFF2-40B4-BE49-F238E27FC236}">
                <a16:creationId xmlns:a16="http://schemas.microsoft.com/office/drawing/2014/main" id="{58BB5FB6-C435-564E-B08E-0472604E8991}"/>
              </a:ext>
            </a:extLst>
          </p:cNvPr>
          <p:cNvSpPr>
            <a:spLocks noGrp="1"/>
          </p:cNvSpPr>
          <p:nvPr>
            <p:ph sz="half" idx="13" hasCustomPrompt="1"/>
          </p:nvPr>
        </p:nvSpPr>
        <p:spPr>
          <a:xfrm>
            <a:off x="6172200" y="1825625"/>
            <a:ext cx="5181600" cy="4351338"/>
          </a:xfrm>
          <a:prstGeom prst="rect">
            <a:avLst/>
          </a:prstGeom>
        </p:spPr>
        <p:txBody>
          <a:bodyPr/>
          <a:lstStyle>
            <a:lvl1pPr marL="342900" indent="-342900" algn="l">
              <a:buFont typeface="Arial" panose="020B0604020202020204" pitchFamily="34" charset="0"/>
              <a:buChar char="•"/>
              <a:defRPr sz="2000"/>
            </a:lvl1pPr>
            <a:lvl2pPr marL="800100" indent="-342900" algn="l">
              <a:buFont typeface="Arial" panose="020B0604020202020204" pitchFamily="34" charset="0"/>
              <a:buChar char="•"/>
              <a:defRPr sz="2000"/>
            </a:lvl2pPr>
            <a:lvl3pPr marL="1257300" indent="-34290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3928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1E53D591-1B9C-324D-9306-2FF719836182}"/>
              </a:ext>
            </a:extLst>
          </p:cNvPr>
          <p:cNvSpPr>
            <a:spLocks noGrp="1"/>
          </p:cNvSpPr>
          <p:nvPr>
            <p:ph sz="half" idx="10" hasCustomPrompt="1"/>
          </p:nvPr>
        </p:nvSpPr>
        <p:spPr>
          <a:xfrm>
            <a:off x="838200" y="2624667"/>
            <a:ext cx="5181600" cy="3552296"/>
          </a:xfrm>
          <a:prstGeom prst="rect">
            <a:avLst/>
          </a:prstGeom>
        </p:spPr>
        <p:txBody>
          <a:bodyPr/>
          <a:lstStyle>
            <a:lvl1pPr marL="342900" indent="-342900" algn="l">
              <a:buFont typeface="Arial" panose="020B0604020202020204" pitchFamily="34" charset="0"/>
              <a:buChar char="•"/>
              <a:defRPr sz="2000"/>
            </a:lvl1pPr>
            <a:lvl2pPr marL="800100" indent="-342900" algn="l">
              <a:buFont typeface="Arial" panose="020B0604020202020204" pitchFamily="34" charset="0"/>
              <a:buChar char="•"/>
              <a:defRPr sz="2000"/>
            </a:lvl2pPr>
            <a:lvl3pPr marL="1257300" indent="-34290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2">
            <a:extLst>
              <a:ext uri="{FF2B5EF4-FFF2-40B4-BE49-F238E27FC236}">
                <a16:creationId xmlns:a16="http://schemas.microsoft.com/office/drawing/2014/main" id="{95798D88-959C-8E4C-9F34-ADF9A1445485}"/>
              </a:ext>
            </a:extLst>
          </p:cNvPr>
          <p:cNvSpPr>
            <a:spLocks noGrp="1"/>
          </p:cNvSpPr>
          <p:nvPr>
            <p:ph sz="half" idx="13" hasCustomPrompt="1"/>
          </p:nvPr>
        </p:nvSpPr>
        <p:spPr>
          <a:xfrm>
            <a:off x="6172200" y="2624667"/>
            <a:ext cx="5181600" cy="3552296"/>
          </a:xfrm>
          <a:prstGeom prst="rect">
            <a:avLst/>
          </a:prstGeom>
        </p:spPr>
        <p:txBody>
          <a:bodyPr/>
          <a:lstStyle>
            <a:lvl1pPr marL="342900" indent="-342900" algn="l">
              <a:buFont typeface="Arial" panose="020B0604020202020204" pitchFamily="34" charset="0"/>
              <a:buChar char="•"/>
              <a:defRPr sz="2000"/>
            </a:lvl1pPr>
            <a:lvl2pPr marL="800100" indent="-342900" algn="l">
              <a:buFont typeface="Arial" panose="020B0604020202020204" pitchFamily="34" charset="0"/>
              <a:buChar char="•"/>
              <a:defRPr sz="2000"/>
            </a:lvl2pPr>
            <a:lvl3pPr marL="1257300" indent="-34290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itle 1">
            <a:extLst>
              <a:ext uri="{FF2B5EF4-FFF2-40B4-BE49-F238E27FC236}">
                <a16:creationId xmlns:a16="http://schemas.microsoft.com/office/drawing/2014/main" id="{03B35865-C3BF-E541-8F36-45F79C1A4169}"/>
              </a:ext>
            </a:extLst>
          </p:cNvPr>
          <p:cNvSpPr>
            <a:spLocks noGrp="1"/>
          </p:cNvSpPr>
          <p:nvPr>
            <p:ph type="title"/>
          </p:nvPr>
        </p:nvSpPr>
        <p:spPr>
          <a:xfrm>
            <a:off x="838200" y="516467"/>
            <a:ext cx="10515600" cy="1174221"/>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1938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9707E27-5F0C-BE46-9612-8467BE884395}"/>
              </a:ext>
            </a:extLst>
          </p:cNvPr>
          <p:cNvSpPr>
            <a:spLocks noGrp="1"/>
          </p:cNvSpPr>
          <p:nvPr>
            <p:ph type="title"/>
          </p:nvPr>
        </p:nvSpPr>
        <p:spPr>
          <a:xfrm>
            <a:off x="838200" y="516467"/>
            <a:ext cx="10515600" cy="1174221"/>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267102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5D1C9F-A053-8B48-BE4D-9D88466392B6}"/>
              </a:ext>
            </a:extLst>
          </p:cNvPr>
          <p:cNvPicPr>
            <a:picLocks noChangeAspect="1"/>
          </p:cNvPicPr>
          <p:nvPr userDrawn="1"/>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r="68490"/>
          <a:stretch/>
        </p:blipFill>
        <p:spPr>
          <a:xfrm rot="5400000">
            <a:off x="5777952" y="436247"/>
            <a:ext cx="640080" cy="12188016"/>
          </a:xfrm>
          <a:prstGeom prst="rect">
            <a:avLst/>
          </a:prstGeom>
        </p:spPr>
      </p:pic>
      <p:pic>
        <p:nvPicPr>
          <p:cNvPr id="8" name="Picture 7">
            <a:extLst>
              <a:ext uri="{FF2B5EF4-FFF2-40B4-BE49-F238E27FC236}">
                <a16:creationId xmlns:a16="http://schemas.microsoft.com/office/drawing/2014/main" id="{A77F99C4-3A62-754C-AF4E-8B403070CC07}"/>
              </a:ext>
            </a:extLst>
          </p:cNvPr>
          <p:cNvPicPr>
            <a:picLocks noChangeAspect="1"/>
          </p:cNvPicPr>
          <p:nvPr userDrawn="1"/>
        </p:nvPicPr>
        <p:blipFill rotWithShape="1">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r="68490"/>
          <a:stretch/>
        </p:blipFill>
        <p:spPr>
          <a:xfrm rot="16200000">
            <a:off x="5773968" y="-5770052"/>
            <a:ext cx="640080" cy="12188016"/>
          </a:xfrm>
          <a:prstGeom prst="rect">
            <a:avLst/>
          </a:prstGeom>
        </p:spPr>
      </p:pic>
      <p:pic>
        <p:nvPicPr>
          <p:cNvPr id="9" name="Picture 8">
            <a:extLst>
              <a:ext uri="{FF2B5EF4-FFF2-40B4-BE49-F238E27FC236}">
                <a16:creationId xmlns:a16="http://schemas.microsoft.com/office/drawing/2014/main" id="{D6F67EC7-11A2-8947-9A65-8C9BDF7CE1A9}"/>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t="43304"/>
          <a:stretch/>
        </p:blipFill>
        <p:spPr>
          <a:xfrm rot="10800000">
            <a:off x="5066402" y="5841787"/>
            <a:ext cx="2118273" cy="1016214"/>
          </a:xfrm>
          <a:prstGeom prst="rect">
            <a:avLst/>
          </a:prstGeom>
        </p:spPr>
      </p:pic>
      <p:pic>
        <p:nvPicPr>
          <p:cNvPr id="3" name="Picture 2">
            <a:extLst>
              <a:ext uri="{FF2B5EF4-FFF2-40B4-BE49-F238E27FC236}">
                <a16:creationId xmlns:a16="http://schemas.microsoft.com/office/drawing/2014/main" id="{1E23BD93-7304-5D41-8EA8-C8E19610CFA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82539" y="6202509"/>
            <a:ext cx="1485997" cy="492951"/>
          </a:xfrm>
          <a:prstGeom prst="rect">
            <a:avLst/>
          </a:prstGeom>
        </p:spPr>
      </p:pic>
    </p:spTree>
    <p:extLst>
      <p:ext uri="{BB962C8B-B14F-4D97-AF65-F5344CB8AC3E}">
        <p14:creationId xmlns:p14="http://schemas.microsoft.com/office/powerpoint/2010/main" val="333427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914400" rtl="0" eaLnBrk="1" latinLnBrk="0" hangingPunct="1">
        <a:lnSpc>
          <a:spcPct val="90000"/>
        </a:lnSpc>
        <a:spcBef>
          <a:spcPct val="0"/>
        </a:spcBef>
        <a:buNone/>
        <a:defRPr sz="4400" b="1" i="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mailto:employment@ufl.edu"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hr.ufl.edu/wp-content/uploads/2019/02/name_genderchangeform.pdf"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hr.ufl.edu/forms-policies/forms-managers/"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hr.ufl.edu/forms-policies/forms-managers/"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hr.ifas.ufl.edu/pdf/FacultyEval.pdf"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3E769-4924-4D7E-BDB9-5D56F3E4CDA7}"/>
              </a:ext>
            </a:extLst>
          </p:cNvPr>
          <p:cNvSpPr>
            <a:spLocks noGrp="1"/>
          </p:cNvSpPr>
          <p:nvPr>
            <p:ph type="title"/>
          </p:nvPr>
        </p:nvSpPr>
        <p:spPr/>
        <p:txBody>
          <a:bodyPr/>
          <a:lstStyle/>
          <a:p>
            <a:br>
              <a:rPr lang="en-US" dirty="0"/>
            </a:br>
            <a:r>
              <a:rPr lang="en-US" dirty="0"/>
              <a:t>Faculty &amp; TEAMS new hires</a:t>
            </a:r>
          </a:p>
        </p:txBody>
      </p:sp>
      <p:sp>
        <p:nvSpPr>
          <p:cNvPr id="3" name="Rectangle 2">
            <a:extLst>
              <a:ext uri="{FF2B5EF4-FFF2-40B4-BE49-F238E27FC236}">
                <a16:creationId xmlns:a16="http://schemas.microsoft.com/office/drawing/2014/main" id="{3EC20F93-BC3D-455E-9A0E-C9B0CD6DC0C4}"/>
              </a:ext>
            </a:extLst>
          </p:cNvPr>
          <p:cNvSpPr/>
          <p:nvPr/>
        </p:nvSpPr>
        <p:spPr>
          <a:xfrm>
            <a:off x="6980372" y="5865167"/>
            <a:ext cx="5324792" cy="923330"/>
          </a:xfrm>
          <a:prstGeom prst="rect">
            <a:avLst/>
          </a:prstGeom>
          <a:noFill/>
          <a:ln>
            <a:noFill/>
          </a:ln>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5">
                    <a:lumMod val="75000"/>
                  </a:schemeClr>
                </a:solidFill>
                <a:effectLst/>
                <a:latin typeface="Ink Free" panose="03080402000500000000" pitchFamily="66" charset="0"/>
              </a:rPr>
              <a:t>Human Resources</a:t>
            </a:r>
          </a:p>
        </p:txBody>
      </p:sp>
      <p:sp>
        <p:nvSpPr>
          <p:cNvPr id="5" name="Rectangle 4"/>
          <p:cNvSpPr/>
          <p:nvPr/>
        </p:nvSpPr>
        <p:spPr>
          <a:xfrm>
            <a:off x="1405054" y="1945557"/>
            <a:ext cx="8731405" cy="2727029"/>
          </a:xfrm>
          <a:prstGeom prst="rect">
            <a:avLst/>
          </a:prstGeom>
        </p:spPr>
        <p:txBody>
          <a:bodyPr wrap="square">
            <a:spAutoFit/>
          </a:bodyPr>
          <a:lstStyle/>
          <a:p>
            <a:pPr marL="457200" indent="-457200">
              <a:lnSpc>
                <a:spcPct val="107000"/>
              </a:lnSpc>
              <a:buFont typeface="Arial" panose="020B0604020202020204" pitchFamily="34" charset="0"/>
              <a:buChar char="•"/>
            </a:pPr>
            <a:r>
              <a:rPr lang="en-US" sz="3200" dirty="0">
                <a:latin typeface="Arial" panose="020B0604020202020204" pitchFamily="34" charset="0"/>
                <a:ea typeface="Calibri" panose="020F0502020204030204" pitchFamily="34" charset="0"/>
                <a:cs typeface="Times New Roman" panose="02020603050405020304" pitchFamily="18" charset="0"/>
              </a:rPr>
              <a:t>Close out the requisition before entering the hire ePAF</a:t>
            </a:r>
          </a:p>
          <a:p>
            <a:pPr marL="457200" indent="-457200">
              <a:lnSpc>
                <a:spcPct val="107000"/>
              </a:lnSpc>
              <a:buFont typeface="Arial" panose="020B0604020202020204" pitchFamily="34" charset="0"/>
              <a:buChar char="•"/>
            </a:pPr>
            <a:endParaRPr lang="en-US" sz="3200" dirty="0">
              <a:latin typeface="Arial" panose="020B0604020202020204" pitchFamily="34" charset="0"/>
              <a:ea typeface="Calibri" panose="020F0502020204030204" pitchFamily="34" charset="0"/>
              <a:cs typeface="Times New Roman" panose="02020603050405020304" pitchFamily="18" charset="0"/>
            </a:endParaRPr>
          </a:p>
          <a:p>
            <a:pPr marL="457200" indent="-457200">
              <a:lnSpc>
                <a:spcPct val="107000"/>
              </a:lnSpc>
              <a:buFont typeface="Arial" panose="020B0604020202020204" pitchFamily="34" charset="0"/>
              <a:buChar char="•"/>
            </a:pPr>
            <a:r>
              <a:rPr lang="en-US" sz="3200" dirty="0">
                <a:latin typeface="Arial" panose="020B0604020202020204" pitchFamily="34" charset="0"/>
                <a:ea typeface="Calibri" panose="020F0502020204030204" pitchFamily="34" charset="0"/>
                <a:cs typeface="Times New Roman" panose="02020603050405020304" pitchFamily="18" charset="0"/>
              </a:rPr>
              <a:t>Put the requisition number in the comment section of the ePAF</a:t>
            </a:r>
          </a:p>
        </p:txBody>
      </p:sp>
    </p:spTree>
    <p:extLst>
      <p:ext uri="{BB962C8B-B14F-4D97-AF65-F5344CB8AC3E}">
        <p14:creationId xmlns:p14="http://schemas.microsoft.com/office/powerpoint/2010/main" val="788411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F4C87-E52D-4EE4-89BA-D0853D649A41}"/>
              </a:ext>
            </a:extLst>
          </p:cNvPr>
          <p:cNvSpPr>
            <a:spLocks noGrp="1"/>
          </p:cNvSpPr>
          <p:nvPr>
            <p:ph type="title"/>
          </p:nvPr>
        </p:nvSpPr>
        <p:spPr/>
        <p:txBody>
          <a:bodyPr/>
          <a:lstStyle/>
          <a:p>
            <a:br>
              <a:rPr lang="en-US" dirty="0"/>
            </a:br>
            <a:r>
              <a:rPr lang="en-US" dirty="0"/>
              <a:t>ePAFs</a:t>
            </a:r>
          </a:p>
        </p:txBody>
      </p:sp>
      <p:sp>
        <p:nvSpPr>
          <p:cNvPr id="3" name="Rectangle 2">
            <a:extLst>
              <a:ext uri="{FF2B5EF4-FFF2-40B4-BE49-F238E27FC236}">
                <a16:creationId xmlns:a16="http://schemas.microsoft.com/office/drawing/2014/main" id="{A4773148-7B4A-4219-98A6-46EB3705A966}"/>
              </a:ext>
            </a:extLst>
          </p:cNvPr>
          <p:cNvSpPr/>
          <p:nvPr/>
        </p:nvSpPr>
        <p:spPr>
          <a:xfrm>
            <a:off x="6980372" y="5865167"/>
            <a:ext cx="5324792" cy="923330"/>
          </a:xfrm>
          <a:prstGeom prst="rect">
            <a:avLst/>
          </a:prstGeom>
          <a:noFill/>
          <a:ln>
            <a:noFill/>
          </a:ln>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5">
                    <a:lumMod val="75000"/>
                  </a:schemeClr>
                </a:solidFill>
                <a:effectLst/>
                <a:latin typeface="Ink Free" panose="03080402000500000000" pitchFamily="66" charset="0"/>
              </a:rPr>
              <a:t>Human Resources</a:t>
            </a:r>
          </a:p>
        </p:txBody>
      </p:sp>
      <p:sp>
        <p:nvSpPr>
          <p:cNvPr id="4" name="Rectangle 3"/>
          <p:cNvSpPr/>
          <p:nvPr/>
        </p:nvSpPr>
        <p:spPr>
          <a:xfrm>
            <a:off x="1707803" y="2237708"/>
            <a:ext cx="8756997" cy="2246769"/>
          </a:xfrm>
          <a:prstGeom prst="rect">
            <a:avLst/>
          </a:prstGeom>
        </p:spPr>
        <p:txBody>
          <a:bodyPr wrap="square">
            <a:spAutoFit/>
          </a:bodyPr>
          <a:lstStyle/>
          <a:p>
            <a:r>
              <a:rPr lang="en-US" sz="2800" dirty="0"/>
              <a:t>Must put something in comment section:</a:t>
            </a:r>
          </a:p>
          <a:p>
            <a:pPr marL="457200" indent="-457200">
              <a:buFont typeface="Arial" panose="020B0604020202020204" pitchFamily="34" charset="0"/>
              <a:buChar char="•"/>
            </a:pPr>
            <a:r>
              <a:rPr lang="en-US" sz="2800" dirty="0"/>
              <a:t>Classification (faculty, TEAMS, OPS, postdoc, grad asst.)</a:t>
            </a:r>
          </a:p>
          <a:p>
            <a:pPr marL="457200" indent="-457200">
              <a:buFont typeface="Arial" panose="020B0604020202020204" pitchFamily="34" charset="0"/>
              <a:buChar char="•"/>
            </a:pPr>
            <a:r>
              <a:rPr lang="en-US" sz="2800" dirty="0"/>
              <a:t>Action</a:t>
            </a:r>
          </a:p>
          <a:p>
            <a:pPr marL="457200" indent="-457200">
              <a:buFont typeface="Arial" panose="020B0604020202020204" pitchFamily="34" charset="0"/>
              <a:buChar char="•"/>
            </a:pPr>
            <a:r>
              <a:rPr lang="en-US" sz="2800" dirty="0"/>
              <a:t>Other notes to IFAS HR</a:t>
            </a:r>
          </a:p>
          <a:p>
            <a:pPr marL="457200" indent="-457200">
              <a:buFont typeface="Arial" panose="020B0604020202020204" pitchFamily="34" charset="0"/>
              <a:buChar char="•"/>
            </a:pPr>
            <a:r>
              <a:rPr lang="en-US" sz="2800" dirty="0"/>
              <a:t>Notes to yourself</a:t>
            </a:r>
          </a:p>
        </p:txBody>
      </p:sp>
    </p:spTree>
    <p:extLst>
      <p:ext uri="{BB962C8B-B14F-4D97-AF65-F5344CB8AC3E}">
        <p14:creationId xmlns:p14="http://schemas.microsoft.com/office/powerpoint/2010/main" val="4092317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I-9 Reverification Process</a:t>
            </a:r>
          </a:p>
        </p:txBody>
      </p:sp>
      <p:sp>
        <p:nvSpPr>
          <p:cNvPr id="4" name="Rectangle 3"/>
          <p:cNvSpPr/>
          <p:nvPr/>
        </p:nvSpPr>
        <p:spPr>
          <a:xfrm>
            <a:off x="1516567" y="2197381"/>
            <a:ext cx="9188604" cy="3361626"/>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cs typeface="Times New Roman" panose="02020603050405020304" pitchFamily="18" charset="0"/>
              </a:rPr>
              <a:t>Complete Section 3 of a new I-9, starting with box C.</a:t>
            </a:r>
          </a:p>
          <a:p>
            <a:pPr marL="342900" marR="0" lvl="0" indent="-342900">
              <a:lnSpc>
                <a:spcPct val="107000"/>
              </a:lnSpc>
              <a:spcBef>
                <a:spcPts val="0"/>
              </a:spcBef>
              <a:spcAft>
                <a:spcPts val="0"/>
              </a:spcAft>
              <a:buFont typeface="Symbol" panose="05050102010706020507" pitchFamily="18" charset="2"/>
              <a:buChar char=""/>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cs typeface="Times New Roman" panose="02020603050405020304" pitchFamily="18" charset="0"/>
              </a:rPr>
              <a:t>Attach the completed Section 3 of the I-9, along with the document that was updated to a recent ePAF.</a:t>
            </a:r>
          </a:p>
          <a:p>
            <a:pPr marL="342900" marR="0" lvl="0" indent="-342900">
              <a:lnSpc>
                <a:spcPct val="107000"/>
              </a:lnSpc>
              <a:spcBef>
                <a:spcPts val="0"/>
              </a:spcBef>
              <a:spcAft>
                <a:spcPts val="0"/>
              </a:spcAft>
              <a:buFont typeface="Symbol" panose="05050102010706020507" pitchFamily="18" charset="2"/>
              <a:buChar char=""/>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cs typeface="Times New Roman" panose="02020603050405020304" pitchFamily="18" charset="0"/>
              </a:rPr>
              <a:t>Email </a:t>
            </a:r>
            <a:r>
              <a:rPr lang="en-US" sz="20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
              </a:rPr>
              <a:t>employment@ufl.edu</a:t>
            </a:r>
            <a:r>
              <a:rPr lang="en-US" sz="2000" dirty="0">
                <a:latin typeface="Arial" panose="020B0604020202020204" pitchFamily="34" charset="0"/>
                <a:ea typeface="Calibri" panose="020F0502020204030204" pitchFamily="34" charset="0"/>
                <a:cs typeface="Times New Roman" panose="02020603050405020304" pitchFamily="18" charset="0"/>
              </a:rPr>
              <a:t> to notify Employment Operations &amp; Records (formerly Processing &amp; Records).</a:t>
            </a:r>
          </a:p>
          <a:p>
            <a:pPr marL="342900" marR="0" lvl="0" indent="-342900">
              <a:lnSpc>
                <a:spcPct val="107000"/>
              </a:lnSpc>
              <a:spcBef>
                <a:spcPts val="0"/>
              </a:spcBef>
              <a:spcAft>
                <a:spcPts val="0"/>
              </a:spcAft>
              <a:buFont typeface="Symbol" panose="05050102010706020507" pitchFamily="18" charset="2"/>
              <a:buChar char=""/>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cs typeface="Times New Roman" panose="02020603050405020304" pitchFamily="18" charset="0"/>
              </a:rPr>
              <a:t>Include employee’s </a:t>
            </a:r>
            <a:r>
              <a:rPr lang="en-US" sz="2000" dirty="0" err="1">
                <a:latin typeface="Arial" panose="020B0604020202020204" pitchFamily="34" charset="0"/>
                <a:ea typeface="Calibri" panose="020F0502020204030204" pitchFamily="34" charset="0"/>
                <a:cs typeface="Times New Roman" panose="02020603050405020304" pitchFamily="18" charset="0"/>
              </a:rPr>
              <a:t>UFID</a:t>
            </a:r>
            <a:r>
              <a:rPr lang="en-US" sz="2000" dirty="0">
                <a:latin typeface="Arial" panose="020B0604020202020204" pitchFamily="34" charset="0"/>
                <a:ea typeface="Calibri" panose="020F0502020204030204" pitchFamily="34" charset="0"/>
                <a:cs typeface="Times New Roman" panose="02020603050405020304" pitchFamily="18" charset="0"/>
              </a:rPr>
              <a:t> number, visa type, and the ePAF number used to submit the reverification in the email.</a:t>
            </a:r>
          </a:p>
        </p:txBody>
      </p:sp>
    </p:spTree>
    <p:extLst>
      <p:ext uri="{BB962C8B-B14F-4D97-AF65-F5344CB8AC3E}">
        <p14:creationId xmlns:p14="http://schemas.microsoft.com/office/powerpoint/2010/main" val="3211290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Name and/or Gender Change Form</a:t>
            </a:r>
          </a:p>
        </p:txBody>
      </p:sp>
      <p:sp>
        <p:nvSpPr>
          <p:cNvPr id="3" name="Rectangle 2"/>
          <p:cNvSpPr/>
          <p:nvPr/>
        </p:nvSpPr>
        <p:spPr>
          <a:xfrm>
            <a:off x="838200" y="2493744"/>
            <a:ext cx="10848278" cy="2858539"/>
          </a:xfrm>
          <a:prstGeom prst="rect">
            <a:avLst/>
          </a:prstGeom>
        </p:spPr>
        <p:txBody>
          <a:bodyPr wrap="square">
            <a:spAutoFit/>
          </a:bodyPr>
          <a:lstStyle/>
          <a:p>
            <a:pPr marL="285750" indent="-285750">
              <a:lnSpc>
                <a:spcPct val="107000"/>
              </a:lnSpc>
              <a:buFont typeface="Arial" panose="020B0604020202020204" pitchFamily="34" charset="0"/>
              <a:buChar char="•"/>
            </a:pPr>
            <a:r>
              <a:rPr lang="en-US" sz="2400" dirty="0">
                <a:latin typeface="Arial" panose="020B0604020202020204" pitchFamily="34" charset="0"/>
                <a:ea typeface="Calibri" panose="020F0502020204030204" pitchFamily="34" charset="0"/>
                <a:cs typeface="Times New Roman" panose="02020603050405020304" pitchFamily="18" charset="0"/>
              </a:rPr>
              <a:t>Capture changes that may impact an employee’s benefits</a:t>
            </a:r>
          </a:p>
          <a:p>
            <a:pPr marL="285750" indent="-285750">
              <a:lnSpc>
                <a:spcPct val="107000"/>
              </a:lnSpc>
              <a:buFont typeface="Arial" panose="020B0604020202020204" pitchFamily="34" charset="0"/>
              <a:buChar char="•"/>
            </a:pPr>
            <a:endParaRPr lang="en-US" sz="2400" dirty="0">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pPr>
            <a:r>
              <a:rPr lang="en-US" sz="2400" dirty="0">
                <a:latin typeface="Arial" panose="020B0604020202020204" pitchFamily="34" charset="0"/>
                <a:ea typeface="Calibri" panose="020F0502020204030204" pitchFamily="34" charset="0"/>
                <a:cs typeface="Times New Roman" panose="02020603050405020304" pitchFamily="18" charset="0"/>
              </a:rPr>
              <a:t>Required:</a:t>
            </a:r>
          </a:p>
          <a:p>
            <a:pPr marL="742950" lvl="1" indent="-285750">
              <a:lnSpc>
                <a:spcPct val="107000"/>
              </a:lnSpc>
              <a:buFont typeface="Arial" panose="020B0604020202020204" pitchFamily="34" charset="0"/>
              <a:buChar char="•"/>
            </a:pPr>
            <a:r>
              <a:rPr lang="en-US" sz="2400" dirty="0">
                <a:latin typeface="Arial" panose="020B0604020202020204" pitchFamily="34" charset="0"/>
                <a:ea typeface="Calibri" panose="020F0502020204030204" pitchFamily="34" charset="0"/>
                <a:cs typeface="Times New Roman" panose="02020603050405020304" pitchFamily="18" charset="0"/>
              </a:rPr>
              <a:t>Completed form</a:t>
            </a:r>
          </a:p>
          <a:p>
            <a:pPr marL="742950" lvl="1" indent="-285750">
              <a:lnSpc>
                <a:spcPct val="107000"/>
              </a:lnSpc>
              <a:buFont typeface="Arial" panose="020B0604020202020204" pitchFamily="34" charset="0"/>
              <a:buChar char="•"/>
            </a:pPr>
            <a:r>
              <a:rPr lang="en-US" sz="2400" dirty="0">
                <a:latin typeface="Arial" panose="020B0604020202020204" pitchFamily="34" charset="0"/>
                <a:ea typeface="Calibri" panose="020F0502020204030204" pitchFamily="34" charset="0"/>
                <a:cs typeface="Times New Roman" panose="02020603050405020304" pitchFamily="18" charset="0"/>
              </a:rPr>
              <a:t>Copy of SSN</a:t>
            </a:r>
          </a:p>
          <a:p>
            <a:pPr marL="742950" lvl="1" indent="-285750">
              <a:lnSpc>
                <a:spcPct val="107000"/>
              </a:lnSpc>
              <a:buFont typeface="Arial" panose="020B0604020202020204" pitchFamily="34" charset="0"/>
              <a:buChar char="•"/>
            </a:pPr>
            <a:endParaRPr lang="en-US" sz="2400" dirty="0">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pPr>
            <a:r>
              <a:rPr lang="en-US" sz="24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
              </a:rPr>
              <a:t>https://hr.ufl.edu/wp-content/uploads/2019/02/name_genderchangeform.pdf</a:t>
            </a:r>
            <a:r>
              <a:rPr lang="en-US" sz="2400" dirty="0">
                <a:latin typeface="Arial" panose="020B0604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695851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Faculty Market Equity &amp; Counter Offers</a:t>
            </a:r>
          </a:p>
        </p:txBody>
      </p:sp>
      <p:sp>
        <p:nvSpPr>
          <p:cNvPr id="3" name="Rectangle 2"/>
          <p:cNvSpPr/>
          <p:nvPr/>
        </p:nvSpPr>
        <p:spPr>
          <a:xfrm>
            <a:off x="1583473" y="1997839"/>
            <a:ext cx="9879981" cy="3416320"/>
          </a:xfrm>
          <a:prstGeom prst="rect">
            <a:avLst/>
          </a:prstGeom>
        </p:spPr>
        <p:txBody>
          <a:bodyPr wrap="square">
            <a:spAutoFit/>
          </a:bodyPr>
          <a:lstStyle/>
          <a:p>
            <a:pPr marL="285750" indent="-285750">
              <a:buFont typeface="Arial" panose="020B0604020202020204" pitchFamily="34" charset="0"/>
              <a:buChar char="•"/>
            </a:pPr>
            <a:r>
              <a:rPr lang="en-US" sz="2400" dirty="0">
                <a:latin typeface="Arial" panose="020B0604020202020204" pitchFamily="34" charset="0"/>
              </a:rPr>
              <a:t>The Office of the Provost &amp; UFHR are implementing a new SPI form for faculty market equity increases and counter offers. </a:t>
            </a:r>
          </a:p>
          <a:p>
            <a:pPr marL="285750" indent="-285750">
              <a:buFont typeface="Arial" panose="020B0604020202020204" pitchFamily="34" charset="0"/>
              <a:buChar char="•"/>
            </a:pPr>
            <a:endParaRPr lang="en-US" sz="2400" dirty="0">
              <a:latin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rPr>
              <a:t>The form is similar to the SPI form used for staff, but is only required for market equity increases and counter offers. Other increases, such as adding and removing administrative supplements, will be processed using existing processes.</a:t>
            </a:r>
          </a:p>
          <a:p>
            <a:pPr marL="285750" indent="-285750">
              <a:buFont typeface="Arial" panose="020B0604020202020204" pitchFamily="34" charset="0"/>
              <a:buChar char="•"/>
            </a:pPr>
            <a:endParaRPr lang="en-US" sz="2400" dirty="0">
              <a:latin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hlinkClick r:id="rId2"/>
              </a:rPr>
              <a:t>https://hr.ufl.edu/forms-policies/forms-managers/</a:t>
            </a:r>
            <a:r>
              <a:rPr lang="en-US" sz="2400" dirty="0">
                <a:latin typeface="Arial" panose="020B0604020202020204" pitchFamily="34" charset="0"/>
              </a:rPr>
              <a:t> </a:t>
            </a:r>
            <a:endParaRPr lang="en-US" sz="2400" dirty="0"/>
          </a:p>
        </p:txBody>
      </p:sp>
    </p:spTree>
    <p:extLst>
      <p:ext uri="{BB962C8B-B14F-4D97-AF65-F5344CB8AC3E}">
        <p14:creationId xmlns:p14="http://schemas.microsoft.com/office/powerpoint/2010/main" val="811241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Voluntary FTE Change Form</a:t>
            </a:r>
          </a:p>
        </p:txBody>
      </p:sp>
      <p:sp>
        <p:nvSpPr>
          <p:cNvPr id="3" name="Rectangle 2"/>
          <p:cNvSpPr/>
          <p:nvPr/>
        </p:nvSpPr>
        <p:spPr>
          <a:xfrm>
            <a:off x="1583473" y="2413338"/>
            <a:ext cx="9478537" cy="3046988"/>
          </a:xfrm>
          <a:prstGeom prst="rect">
            <a:avLst/>
          </a:prstGeom>
        </p:spPr>
        <p:txBody>
          <a:bodyPr wrap="square">
            <a:spAutoFit/>
          </a:bodyPr>
          <a:lstStyle/>
          <a:p>
            <a:pPr marL="285750" indent="-285750">
              <a:buFont typeface="Arial" panose="020B0604020202020204" pitchFamily="34" charset="0"/>
              <a:buChar char="•"/>
            </a:pPr>
            <a:r>
              <a:rPr lang="en-US" sz="2400" dirty="0">
                <a:latin typeface="Arial" panose="020B0604020202020204" pitchFamily="34" charset="0"/>
              </a:rPr>
              <a:t>This form will replace FTE change letters for faculty and staff.</a:t>
            </a:r>
          </a:p>
          <a:p>
            <a:pPr marL="285750" indent="-285750">
              <a:buFont typeface="Arial" panose="020B0604020202020204" pitchFamily="34" charset="0"/>
              <a:buChar char="•"/>
            </a:pPr>
            <a:endParaRPr lang="en-US" sz="2400" dirty="0">
              <a:latin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rPr>
              <a:t>FTE changes for faculty appointments must be approved by IFAS and the Associate Provost prior to the change in FTE.</a:t>
            </a:r>
          </a:p>
          <a:p>
            <a:pPr marL="285750" indent="-285750">
              <a:buFont typeface="Arial" panose="020B0604020202020204" pitchFamily="34" charset="0"/>
              <a:buChar char="•"/>
            </a:pPr>
            <a:endParaRPr lang="en-US" sz="2400" dirty="0">
              <a:latin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rPr>
              <a:t>No retro changes.</a:t>
            </a:r>
          </a:p>
          <a:p>
            <a:pPr marL="285750" indent="-285750">
              <a:buFont typeface="Arial" panose="020B0604020202020204" pitchFamily="34" charset="0"/>
              <a:buChar char="•"/>
            </a:pPr>
            <a:endParaRPr lang="en-US" sz="2400" dirty="0">
              <a:latin typeface="Arial" panose="020B0604020202020204" pitchFamily="34" charset="0"/>
            </a:endParaRPr>
          </a:p>
          <a:p>
            <a:pPr marL="285750" indent="-285750">
              <a:buFont typeface="Arial" panose="020B0604020202020204" pitchFamily="34" charset="0"/>
              <a:buChar char="•"/>
            </a:pPr>
            <a:r>
              <a:rPr lang="en-US" sz="2400" dirty="0">
                <a:hlinkClick r:id="rId2"/>
              </a:rPr>
              <a:t>https://hr.ufl.edu/forms-policies/forms-managers/</a:t>
            </a:r>
            <a:r>
              <a:rPr lang="en-US" sz="2400" dirty="0"/>
              <a:t> </a:t>
            </a:r>
          </a:p>
        </p:txBody>
      </p:sp>
    </p:spTree>
    <p:extLst>
      <p:ext uri="{BB962C8B-B14F-4D97-AF65-F5344CB8AC3E}">
        <p14:creationId xmlns:p14="http://schemas.microsoft.com/office/powerpoint/2010/main" val="3179086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Supervisor ID Updates</a:t>
            </a:r>
          </a:p>
        </p:txBody>
      </p:sp>
      <p:sp>
        <p:nvSpPr>
          <p:cNvPr id="4" name="Rectangle 3"/>
          <p:cNvSpPr/>
          <p:nvPr/>
        </p:nvSpPr>
        <p:spPr>
          <a:xfrm>
            <a:off x="1338146" y="2551837"/>
            <a:ext cx="9891132" cy="2554545"/>
          </a:xfrm>
          <a:prstGeom prst="rect">
            <a:avLst/>
          </a:prstGeom>
        </p:spPr>
        <p:txBody>
          <a:bodyPr wrap="square">
            <a:spAutoFit/>
          </a:bodyPr>
          <a:lstStyle/>
          <a:p>
            <a:pPr marL="285750" indent="-285750">
              <a:buFont typeface="Arial" panose="020B0604020202020204" pitchFamily="34" charset="0"/>
              <a:buChar char="•"/>
            </a:pPr>
            <a:r>
              <a:rPr lang="en-US" sz="2000" dirty="0">
                <a:latin typeface="Arial" panose="020B0604020202020204" pitchFamily="34" charset="0"/>
              </a:rPr>
              <a:t>For tenure-track faculty appointed at an REC, list the tenure chair.</a:t>
            </a:r>
          </a:p>
          <a:p>
            <a:pPr marL="285750" indent="-285750">
              <a:buFont typeface="Arial" panose="020B0604020202020204" pitchFamily="34" charset="0"/>
              <a:buChar char="•"/>
            </a:pPr>
            <a:r>
              <a:rPr lang="en-US" sz="2000" dirty="0">
                <a:latin typeface="Arial" panose="020B0604020202020204" pitchFamily="34" charset="0"/>
              </a:rPr>
              <a:t>For non-tenure track faculty appointed at an REC, list the center director.</a:t>
            </a:r>
          </a:p>
          <a:p>
            <a:pPr marL="285750" indent="-285750">
              <a:buFont typeface="Arial" panose="020B0604020202020204" pitchFamily="34" charset="0"/>
              <a:buChar char="•"/>
            </a:pPr>
            <a:r>
              <a:rPr lang="en-US" sz="2000" dirty="0">
                <a:latin typeface="Arial" panose="020B0604020202020204" pitchFamily="34" charset="0"/>
              </a:rPr>
              <a:t>For department chairs and center directors, list the SVP.</a:t>
            </a:r>
          </a:p>
          <a:p>
            <a:endParaRPr lang="en-US" sz="2000" dirty="0">
              <a:latin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rPr>
              <a:t>Report:  </a:t>
            </a:r>
          </a:p>
          <a:p>
            <a:pPr lvl="1"/>
            <a:r>
              <a:rPr lang="en-US" sz="2000" dirty="0">
                <a:latin typeface="Arial" panose="020B0604020202020204" pitchFamily="34" charset="0"/>
              </a:rPr>
              <a:t>myUFL / Main Menu / Enterprise Reporting / Access Reporting / Human Resources Information / Workforce Information / Staff List with Supervisor Info by Department</a:t>
            </a:r>
          </a:p>
        </p:txBody>
      </p:sp>
    </p:spTree>
    <p:extLst>
      <p:ext uri="{BB962C8B-B14F-4D97-AF65-F5344CB8AC3E}">
        <p14:creationId xmlns:p14="http://schemas.microsoft.com/office/powerpoint/2010/main" val="1339712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Faculty Evaluations</a:t>
            </a:r>
          </a:p>
        </p:txBody>
      </p:sp>
      <p:sp>
        <p:nvSpPr>
          <p:cNvPr id="4" name="Rectangle 3"/>
          <p:cNvSpPr/>
          <p:nvPr/>
        </p:nvSpPr>
        <p:spPr>
          <a:xfrm>
            <a:off x="1795346" y="2057620"/>
            <a:ext cx="9902282" cy="3754874"/>
          </a:xfrm>
          <a:prstGeom prst="rect">
            <a:avLst/>
          </a:prstGeom>
        </p:spPr>
        <p:txBody>
          <a:bodyPr wrap="square">
            <a:spAutoFit/>
          </a:bodyPr>
          <a:lstStyle/>
          <a:p>
            <a:pPr marL="285750" indent="-285750">
              <a:buFont typeface="Arial" panose="020B0604020202020204" pitchFamily="34" charset="0"/>
              <a:buChar char="•"/>
            </a:pP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Annual faculty evaluations are to be completed by </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March 31</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marL="285750" lvl="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Retain the original evaluation form in your unit personnel files.</a:t>
            </a:r>
          </a:p>
          <a:p>
            <a:pPr marL="285750" lvl="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Make a copy of the entire evaluation form and any letters that were written by the unit administrator and/or the faculty member.</a:t>
            </a:r>
          </a:p>
          <a:p>
            <a:pPr marL="285750" lvl="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Send the copy to IFAS Human Resources, PO Box 110281</a:t>
            </a:r>
          </a:p>
          <a:p>
            <a:pPr marL="285750" lvl="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Do not send the instruction pages.</a:t>
            </a:r>
          </a:p>
          <a:p>
            <a:pPr marL="285750" lvl="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Send evaluations for all faculty members.</a:t>
            </a:r>
          </a:p>
          <a:p>
            <a:pPr marL="285750" lvl="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Postdoctoral Associates should be evaluated, but do not send a copy to IFAS HR.</a:t>
            </a:r>
          </a:p>
          <a:p>
            <a:pPr marL="285750" lvl="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Send evaluations no later than </a:t>
            </a:r>
            <a:r>
              <a:rPr lang="en-US" sz="2000" b="1" dirty="0">
                <a:latin typeface="Arial" panose="020B0604020202020204" pitchFamily="34" charset="0"/>
                <a:cs typeface="Arial" panose="020B0604020202020204" pitchFamily="34" charset="0"/>
              </a:rPr>
              <a:t>April 30, 2019.</a:t>
            </a:r>
          </a:p>
          <a:p>
            <a:pPr marL="285750" lvl="0" indent="-285750">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000" dirty="0">
                <a:latin typeface="Arial" panose="020B0604020202020204" pitchFamily="34" charset="0"/>
                <a:cs typeface="Arial" panose="020B0604020202020204" pitchFamily="34" charset="0"/>
                <a:hlinkClick r:id="rId2"/>
              </a:rPr>
              <a:t>http://hr.ifas.ufl.edu/pdf/FacultyEval.pdf</a:t>
            </a:r>
            <a:r>
              <a:rPr lang="en-US" sz="2000" dirty="0">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2350733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58084EA5-E8A8-2B4F-96F3-FA67AB69CAAD}" vid="{F4AA41B3-DD22-9E42-A863-5180AE5E7D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IFAS_PowerPointTemplate0618</Template>
  <TotalTime>1150</TotalTime>
  <Words>361</Words>
  <Application>Microsoft Office PowerPoint</Application>
  <PresentationFormat>Widescreen</PresentationFormat>
  <Paragraphs>60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Ink Free</vt:lpstr>
      <vt:lpstr>Symbol</vt:lpstr>
      <vt:lpstr>Office Theme</vt:lpstr>
      <vt:lpstr> Faculty &amp; TEAMS new hires</vt:lpstr>
      <vt:lpstr> ePAFs</vt:lpstr>
      <vt:lpstr> I-9 Reverification Process</vt:lpstr>
      <vt:lpstr> Name and/or Gender Change Form</vt:lpstr>
      <vt:lpstr> Faculty Market Equity &amp; Counter Offers</vt:lpstr>
      <vt:lpstr> Voluntary FTE Change Form</vt:lpstr>
      <vt:lpstr> Supervisor ID Updates</vt:lpstr>
      <vt:lpstr> Faculty Evaluations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IFAS HR Liaison Roundtable</dc:title>
  <dc:creator>Thomas,Marie</dc:creator>
  <cp:lastModifiedBy>Bogart,Denise L</cp:lastModifiedBy>
  <cp:revision>17</cp:revision>
  <dcterms:created xsi:type="dcterms:W3CDTF">2019-03-06T20:46:26Z</dcterms:created>
  <dcterms:modified xsi:type="dcterms:W3CDTF">2019-05-22T19:50:35Z</dcterms:modified>
</cp:coreProperties>
</file>