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64" r:id="rId4"/>
    <p:sldId id="262" r:id="rId5"/>
    <p:sldId id="266" r:id="rId6"/>
    <p:sldId id="263" r:id="rId7"/>
    <p:sldId id="268" r:id="rId8"/>
    <p:sldId id="270" r:id="rId9"/>
    <p:sldId id="269" r:id="rId10"/>
    <p:sldId id="267" r:id="rId11"/>
    <p:sldId id="271" r:id="rId12"/>
    <p:sldId id="272" r:id="rId13"/>
    <p:sldId id="265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4"/>
    <a:srgbClr val="0066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75ACD-9BEF-4DCB-B320-3DE29F637B32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8FEB-EE45-4261-AD50-5C3E965A4868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Ellen Young</a:t>
          </a:r>
        </a:p>
        <a:p>
          <a:r>
            <a:rPr lang="en-US" dirty="0"/>
            <a:t>Education</a:t>
          </a:r>
        </a:p>
      </dgm:t>
    </dgm:pt>
    <dgm:pt modelId="{5667EB81-176C-4491-BE4C-F859BFAB783A}" type="parTrans" cxnId="{8571FF41-3DC6-439E-9BA9-66F9BA446A2C}">
      <dgm:prSet/>
      <dgm:spPr/>
      <dgm:t>
        <a:bodyPr/>
        <a:lstStyle/>
        <a:p>
          <a:endParaRPr lang="en-US"/>
        </a:p>
      </dgm:t>
    </dgm:pt>
    <dgm:pt modelId="{3D67E941-372A-4821-B5DA-D1192FB50A38}" type="sibTrans" cxnId="{8571FF41-3DC6-439E-9BA9-66F9BA446A2C}">
      <dgm:prSet/>
      <dgm:spPr/>
      <dgm:t>
        <a:bodyPr/>
        <a:lstStyle/>
        <a:p>
          <a:endParaRPr lang="en-US"/>
        </a:p>
      </dgm:t>
    </dgm:pt>
    <dgm:pt modelId="{27C20FF9-EC6E-480C-8E45-DECF908E6588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Lori Martin</a:t>
          </a:r>
        </a:p>
        <a:p>
          <a:r>
            <a:rPr lang="en-US" dirty="0"/>
            <a:t>PHHP</a:t>
          </a:r>
        </a:p>
      </dgm:t>
    </dgm:pt>
    <dgm:pt modelId="{7EEED592-6363-451E-8F15-EF04B82CDF95}" type="parTrans" cxnId="{DFE8B07D-C6E8-4D13-970C-276372FB19FB}">
      <dgm:prSet/>
      <dgm:spPr/>
      <dgm:t>
        <a:bodyPr/>
        <a:lstStyle/>
        <a:p>
          <a:endParaRPr lang="en-US"/>
        </a:p>
      </dgm:t>
    </dgm:pt>
    <dgm:pt modelId="{4A4076D3-9400-4F33-A525-1FA33A373CA9}" type="sibTrans" cxnId="{DFE8B07D-C6E8-4D13-970C-276372FB19FB}">
      <dgm:prSet/>
      <dgm:spPr/>
      <dgm:t>
        <a:bodyPr/>
        <a:lstStyle/>
        <a:p>
          <a:endParaRPr lang="en-US"/>
        </a:p>
      </dgm:t>
    </dgm:pt>
    <dgm:pt modelId="{5BB30961-7685-4B8F-9797-047C64E23A2F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Elizabeth Moore</a:t>
          </a:r>
        </a:p>
        <a:p>
          <a:r>
            <a:rPr lang="en-US" dirty="0"/>
            <a:t>Pharmacy</a:t>
          </a:r>
        </a:p>
      </dgm:t>
    </dgm:pt>
    <dgm:pt modelId="{F77CF523-6B38-447F-BBB3-0859D44CE2DC}" type="parTrans" cxnId="{D40BDA58-FB93-4319-BB59-03864D6618C8}">
      <dgm:prSet/>
      <dgm:spPr/>
      <dgm:t>
        <a:bodyPr/>
        <a:lstStyle/>
        <a:p>
          <a:endParaRPr lang="en-US"/>
        </a:p>
      </dgm:t>
    </dgm:pt>
    <dgm:pt modelId="{13ED345E-0412-48C0-A7D4-DE4F8EBB0C10}" type="sibTrans" cxnId="{D40BDA58-FB93-4319-BB59-03864D6618C8}">
      <dgm:prSet/>
      <dgm:spPr/>
      <dgm:t>
        <a:bodyPr/>
        <a:lstStyle/>
        <a:p>
          <a:endParaRPr lang="en-US"/>
        </a:p>
      </dgm:t>
    </dgm:pt>
    <dgm:pt modelId="{D3349C9C-F875-4E29-8568-F799169DFC58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Donna Stilwell</a:t>
          </a:r>
          <a:br>
            <a:rPr lang="en-US" dirty="0"/>
          </a:br>
          <a:r>
            <a:rPr lang="en-US" dirty="0"/>
            <a:t>Engineering</a:t>
          </a:r>
        </a:p>
      </dgm:t>
    </dgm:pt>
    <dgm:pt modelId="{0338B372-9903-4A0C-A362-695170A1BE70}" type="parTrans" cxnId="{5CA7D88B-EB6F-44AB-BEEB-FF1F2E58EADF}">
      <dgm:prSet/>
      <dgm:spPr/>
      <dgm:t>
        <a:bodyPr/>
        <a:lstStyle/>
        <a:p>
          <a:endParaRPr lang="en-US"/>
        </a:p>
      </dgm:t>
    </dgm:pt>
    <dgm:pt modelId="{8013D24E-BC50-4F23-B755-822A8D24F36F}" type="sibTrans" cxnId="{5CA7D88B-EB6F-44AB-BEEB-FF1F2E58EADF}">
      <dgm:prSet/>
      <dgm:spPr/>
      <dgm:t>
        <a:bodyPr/>
        <a:lstStyle/>
        <a:p>
          <a:endParaRPr lang="en-US"/>
        </a:p>
      </dgm:t>
    </dgm:pt>
    <dgm:pt modelId="{8FC49B5B-0949-41F7-B105-AFFA3D8E71DC}">
      <dgm:prSet phldrT="[Text]"/>
      <dgm:spPr>
        <a:solidFill>
          <a:srgbClr val="0021A5"/>
        </a:solidFill>
        <a:ln w="412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/>
            <a:t>Leticia Forster</a:t>
          </a:r>
        </a:p>
        <a:p>
          <a:r>
            <a:rPr lang="en-US" dirty="0"/>
            <a:t>UFHR &amp; IFAS</a:t>
          </a:r>
        </a:p>
      </dgm:t>
    </dgm:pt>
    <dgm:pt modelId="{A54FBE51-B8FF-46D5-8922-4D2DEBF96850}" type="parTrans" cxnId="{96BAF269-7F3C-416A-9377-3CDC08359FA4}">
      <dgm:prSet/>
      <dgm:spPr/>
      <dgm:t>
        <a:bodyPr/>
        <a:lstStyle/>
        <a:p>
          <a:endParaRPr lang="en-US"/>
        </a:p>
      </dgm:t>
    </dgm:pt>
    <dgm:pt modelId="{348DB4E6-13AE-4324-87CF-40B7EC921D23}" type="sibTrans" cxnId="{96BAF269-7F3C-416A-9377-3CDC08359FA4}">
      <dgm:prSet/>
      <dgm:spPr/>
      <dgm:t>
        <a:bodyPr/>
        <a:lstStyle/>
        <a:p>
          <a:endParaRPr lang="en-US"/>
        </a:p>
      </dgm:t>
    </dgm:pt>
    <dgm:pt modelId="{8D3A1816-8568-4BAB-96CE-A32F4C516E68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Anna </a:t>
          </a:r>
          <a:r>
            <a:rPr lang="en-US" dirty="0" err="1"/>
            <a:t>Thrombley</a:t>
          </a:r>
          <a:endParaRPr lang="en-US" dirty="0"/>
        </a:p>
        <a:p>
          <a:r>
            <a:rPr lang="en-US" dirty="0"/>
            <a:t>UFIT</a:t>
          </a:r>
        </a:p>
      </dgm:t>
    </dgm:pt>
    <dgm:pt modelId="{9384F1F7-A514-4E27-8B90-1683C21EE957}" type="parTrans" cxnId="{80B68958-47CE-4BDA-A88E-3C05D4A6E370}">
      <dgm:prSet/>
      <dgm:spPr/>
      <dgm:t>
        <a:bodyPr/>
        <a:lstStyle/>
        <a:p>
          <a:endParaRPr lang="en-US"/>
        </a:p>
      </dgm:t>
    </dgm:pt>
    <dgm:pt modelId="{035E2BA8-25E5-4E98-ADB9-7A8F0884283B}" type="sibTrans" cxnId="{80B68958-47CE-4BDA-A88E-3C05D4A6E370}">
      <dgm:prSet/>
      <dgm:spPr/>
      <dgm:t>
        <a:bodyPr/>
        <a:lstStyle/>
        <a:p>
          <a:endParaRPr lang="en-US"/>
        </a:p>
      </dgm:t>
    </dgm:pt>
    <dgm:pt modelId="{46069AD3-0839-4843-9005-FEC9AC03AEC2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Melisa Smith</a:t>
          </a:r>
        </a:p>
        <a:p>
          <a:r>
            <a:rPr lang="en-US" dirty="0"/>
            <a:t>CLAS</a:t>
          </a:r>
        </a:p>
      </dgm:t>
    </dgm:pt>
    <dgm:pt modelId="{39379397-CE21-4964-912F-182CF2063941}" type="parTrans" cxnId="{59ECF753-E55C-4C28-96A4-FB618DF4C3E3}">
      <dgm:prSet/>
      <dgm:spPr/>
      <dgm:t>
        <a:bodyPr/>
        <a:lstStyle/>
        <a:p>
          <a:endParaRPr lang="en-US"/>
        </a:p>
      </dgm:t>
    </dgm:pt>
    <dgm:pt modelId="{C09465C1-226A-41C8-9D46-D041DC19D651}" type="sibTrans" cxnId="{59ECF753-E55C-4C28-96A4-FB618DF4C3E3}">
      <dgm:prSet/>
      <dgm:spPr/>
      <dgm:t>
        <a:bodyPr/>
        <a:lstStyle/>
        <a:p>
          <a:endParaRPr lang="en-US"/>
        </a:p>
      </dgm:t>
    </dgm:pt>
    <dgm:pt modelId="{068E19B0-C7EB-4246-87DE-2EB36AF245CE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Rebecca Wright</a:t>
          </a:r>
        </a:p>
        <a:p>
          <a:r>
            <a:rPr lang="en-US" dirty="0"/>
            <a:t>UFHR &amp; Business Affairs</a:t>
          </a:r>
        </a:p>
      </dgm:t>
    </dgm:pt>
    <dgm:pt modelId="{F8E9B674-A59F-4875-87CB-FE13904EFF25}" type="parTrans" cxnId="{3BE4B709-A25D-4931-9556-DA8B13393424}">
      <dgm:prSet/>
      <dgm:spPr/>
      <dgm:t>
        <a:bodyPr/>
        <a:lstStyle/>
        <a:p>
          <a:endParaRPr lang="en-US"/>
        </a:p>
      </dgm:t>
    </dgm:pt>
    <dgm:pt modelId="{A619D313-3707-4C30-A979-404080C393E8}" type="sibTrans" cxnId="{3BE4B709-A25D-4931-9556-DA8B13393424}">
      <dgm:prSet/>
      <dgm:spPr/>
      <dgm:t>
        <a:bodyPr/>
        <a:lstStyle/>
        <a:p>
          <a:endParaRPr lang="en-US"/>
        </a:p>
      </dgm:t>
    </dgm:pt>
    <dgm:pt modelId="{C93103E0-D8E9-465A-8C13-869ACDDA4A17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Vanessa </a:t>
          </a:r>
          <a:r>
            <a:rPr lang="en-US" dirty="0" err="1"/>
            <a:t>Fayo</a:t>
          </a:r>
          <a:endParaRPr lang="en-US" dirty="0"/>
        </a:p>
        <a:p>
          <a:r>
            <a:rPr lang="en-US" dirty="0"/>
            <a:t>International Center</a:t>
          </a:r>
        </a:p>
      </dgm:t>
    </dgm:pt>
    <dgm:pt modelId="{508EF4B7-961C-4040-8E9D-978D68D53B62}" type="parTrans" cxnId="{C3CDD9A3-C97F-4C73-B08D-63EAA9BDD0B5}">
      <dgm:prSet/>
      <dgm:spPr/>
      <dgm:t>
        <a:bodyPr/>
        <a:lstStyle/>
        <a:p>
          <a:endParaRPr lang="en-US"/>
        </a:p>
      </dgm:t>
    </dgm:pt>
    <dgm:pt modelId="{6B6B87FA-2FDD-4938-AFDD-EA4719551E86}" type="sibTrans" cxnId="{C3CDD9A3-C97F-4C73-B08D-63EAA9BDD0B5}">
      <dgm:prSet/>
      <dgm:spPr/>
      <dgm:t>
        <a:bodyPr/>
        <a:lstStyle/>
        <a:p>
          <a:endParaRPr lang="en-US"/>
        </a:p>
      </dgm:t>
    </dgm:pt>
    <dgm:pt modelId="{565013B4-D609-4CE7-8131-EB9E45D97950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Jayne Defend</a:t>
          </a:r>
        </a:p>
        <a:p>
          <a:r>
            <a:rPr lang="en-US" dirty="0"/>
            <a:t>UFHR</a:t>
          </a:r>
        </a:p>
      </dgm:t>
    </dgm:pt>
    <dgm:pt modelId="{E2FD4653-0702-44D3-B8D9-F1E8407B6401}" type="parTrans" cxnId="{D1DE8740-34BD-4946-9CF4-6D70FE194AD7}">
      <dgm:prSet/>
      <dgm:spPr/>
      <dgm:t>
        <a:bodyPr/>
        <a:lstStyle/>
        <a:p>
          <a:endParaRPr lang="en-US"/>
        </a:p>
      </dgm:t>
    </dgm:pt>
    <dgm:pt modelId="{AF1AA0E2-FF35-4551-9EFF-40296512961C}" type="sibTrans" cxnId="{D1DE8740-34BD-4946-9CF4-6D70FE194AD7}">
      <dgm:prSet/>
      <dgm:spPr/>
      <dgm:t>
        <a:bodyPr/>
        <a:lstStyle/>
        <a:p>
          <a:endParaRPr lang="en-US"/>
        </a:p>
      </dgm:t>
    </dgm:pt>
    <dgm:pt modelId="{C43B680F-AA45-4346-89EB-B96CABAA730A}">
      <dgm:prSet phldrT="[Text]"/>
      <dgm:spPr>
        <a:solidFill>
          <a:srgbClr val="0021A5"/>
        </a:solidFill>
      </dgm:spPr>
      <dgm:t>
        <a:bodyPr/>
        <a:lstStyle/>
        <a:p>
          <a:r>
            <a:rPr lang="en-US" dirty="0"/>
            <a:t>Jason Talbert</a:t>
          </a:r>
        </a:p>
        <a:p>
          <a:r>
            <a:rPr lang="en-US" dirty="0"/>
            <a:t>UFHR</a:t>
          </a:r>
        </a:p>
      </dgm:t>
    </dgm:pt>
    <dgm:pt modelId="{F7441DCD-577C-4D2E-8DEA-586A8159B769}" type="parTrans" cxnId="{54A22E08-A145-40B6-9026-391B67803721}">
      <dgm:prSet/>
      <dgm:spPr/>
      <dgm:t>
        <a:bodyPr/>
        <a:lstStyle/>
        <a:p>
          <a:endParaRPr lang="en-US"/>
        </a:p>
      </dgm:t>
    </dgm:pt>
    <dgm:pt modelId="{B854CBAC-DF65-4833-B397-8DBF501F9C8C}" type="sibTrans" cxnId="{54A22E08-A145-40B6-9026-391B67803721}">
      <dgm:prSet/>
      <dgm:spPr/>
      <dgm:t>
        <a:bodyPr/>
        <a:lstStyle/>
        <a:p>
          <a:endParaRPr lang="en-US"/>
        </a:p>
      </dgm:t>
    </dgm:pt>
    <dgm:pt modelId="{EA7AE525-B4E8-4CDD-A1ED-4E0DCE5ECB96}">
      <dgm:prSet phldrT="[Text]"/>
      <dgm:spPr>
        <a:solidFill>
          <a:srgbClr val="0021A5"/>
        </a:solidFill>
        <a:ln w="412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/>
            <a:t>Jeremy </a:t>
          </a:r>
        </a:p>
        <a:p>
          <a:r>
            <a:rPr lang="en-US" dirty="0" err="1"/>
            <a:t>Lesifko</a:t>
          </a:r>
          <a:r>
            <a:rPr lang="en-US" dirty="0"/>
            <a:t>-Bremer</a:t>
          </a:r>
        </a:p>
        <a:p>
          <a:r>
            <a:rPr lang="en-US" dirty="0"/>
            <a:t>UFHR</a:t>
          </a:r>
        </a:p>
      </dgm:t>
    </dgm:pt>
    <dgm:pt modelId="{6D59B9E7-6F8A-42B8-93D9-7B0568314525}" type="parTrans" cxnId="{4D603FAF-E47E-4F51-BA70-65D7B253FED4}">
      <dgm:prSet/>
      <dgm:spPr/>
      <dgm:t>
        <a:bodyPr/>
        <a:lstStyle/>
        <a:p>
          <a:endParaRPr lang="en-US"/>
        </a:p>
      </dgm:t>
    </dgm:pt>
    <dgm:pt modelId="{694163D6-A7EF-4056-844C-28237A0084CD}" type="sibTrans" cxnId="{4D603FAF-E47E-4F51-BA70-65D7B253FED4}">
      <dgm:prSet/>
      <dgm:spPr/>
      <dgm:t>
        <a:bodyPr/>
        <a:lstStyle/>
        <a:p>
          <a:endParaRPr lang="en-US"/>
        </a:p>
      </dgm:t>
    </dgm:pt>
    <dgm:pt modelId="{C9039C1C-13F0-4C8D-8A96-3F0D651BA206}" type="pres">
      <dgm:prSet presAssocID="{F6975ACD-9BEF-4DCB-B320-3DE29F637B32}" presName="diagram" presStyleCnt="0">
        <dgm:presLayoutVars>
          <dgm:dir/>
          <dgm:resizeHandles val="exact"/>
        </dgm:presLayoutVars>
      </dgm:prSet>
      <dgm:spPr/>
    </dgm:pt>
    <dgm:pt modelId="{31D737FE-D074-40CF-9945-E8C6D3A6E8DA}" type="pres">
      <dgm:prSet presAssocID="{91778FEB-EE45-4261-AD50-5C3E965A4868}" presName="node" presStyleLbl="node1" presStyleIdx="0" presStyleCnt="12">
        <dgm:presLayoutVars>
          <dgm:bulletEnabled val="1"/>
        </dgm:presLayoutVars>
      </dgm:prSet>
      <dgm:spPr/>
    </dgm:pt>
    <dgm:pt modelId="{CCE3DA26-DC12-4607-A6BA-3DF52E5F39B5}" type="pres">
      <dgm:prSet presAssocID="{3D67E941-372A-4821-B5DA-D1192FB50A38}" presName="sibTrans" presStyleCnt="0"/>
      <dgm:spPr/>
    </dgm:pt>
    <dgm:pt modelId="{BF60BDE0-FEAF-40B6-82A3-24D7B0875C5A}" type="pres">
      <dgm:prSet presAssocID="{27C20FF9-EC6E-480C-8E45-DECF908E6588}" presName="node" presStyleLbl="node1" presStyleIdx="1" presStyleCnt="12">
        <dgm:presLayoutVars>
          <dgm:bulletEnabled val="1"/>
        </dgm:presLayoutVars>
      </dgm:prSet>
      <dgm:spPr/>
    </dgm:pt>
    <dgm:pt modelId="{E8766843-A294-426F-8DED-CA33EA726487}" type="pres">
      <dgm:prSet presAssocID="{4A4076D3-9400-4F33-A525-1FA33A373CA9}" presName="sibTrans" presStyleCnt="0"/>
      <dgm:spPr/>
    </dgm:pt>
    <dgm:pt modelId="{ACA3E4E1-248E-4EE6-A425-20B47C91F55D}" type="pres">
      <dgm:prSet presAssocID="{5BB30961-7685-4B8F-9797-047C64E23A2F}" presName="node" presStyleLbl="node1" presStyleIdx="2" presStyleCnt="12">
        <dgm:presLayoutVars>
          <dgm:bulletEnabled val="1"/>
        </dgm:presLayoutVars>
      </dgm:prSet>
      <dgm:spPr/>
    </dgm:pt>
    <dgm:pt modelId="{413B1D7A-BC20-4118-9D59-FF2688A84C45}" type="pres">
      <dgm:prSet presAssocID="{13ED345E-0412-48C0-A7D4-DE4F8EBB0C10}" presName="sibTrans" presStyleCnt="0"/>
      <dgm:spPr/>
    </dgm:pt>
    <dgm:pt modelId="{531D4976-FD7D-41AF-B50E-AAE4C605105A}" type="pres">
      <dgm:prSet presAssocID="{D3349C9C-F875-4E29-8568-F799169DFC58}" presName="node" presStyleLbl="node1" presStyleIdx="3" presStyleCnt="12">
        <dgm:presLayoutVars>
          <dgm:bulletEnabled val="1"/>
        </dgm:presLayoutVars>
      </dgm:prSet>
      <dgm:spPr/>
    </dgm:pt>
    <dgm:pt modelId="{335D3085-AD66-4500-981F-E3F4A49F8989}" type="pres">
      <dgm:prSet presAssocID="{8013D24E-BC50-4F23-B755-822A8D24F36F}" presName="sibTrans" presStyleCnt="0"/>
      <dgm:spPr/>
    </dgm:pt>
    <dgm:pt modelId="{72837D21-B785-409B-A519-DF3EEB694249}" type="pres">
      <dgm:prSet presAssocID="{8D3A1816-8568-4BAB-96CE-A32F4C516E68}" presName="node" presStyleLbl="node1" presStyleIdx="4" presStyleCnt="12">
        <dgm:presLayoutVars>
          <dgm:bulletEnabled val="1"/>
        </dgm:presLayoutVars>
      </dgm:prSet>
      <dgm:spPr/>
    </dgm:pt>
    <dgm:pt modelId="{C7ABB5BC-57B5-4D85-A918-CAD62FE9E244}" type="pres">
      <dgm:prSet presAssocID="{035E2BA8-25E5-4E98-ADB9-7A8F0884283B}" presName="sibTrans" presStyleCnt="0"/>
      <dgm:spPr/>
    </dgm:pt>
    <dgm:pt modelId="{6F25BCD3-D8EC-417C-9BC9-FB2FA67D3133}" type="pres">
      <dgm:prSet presAssocID="{46069AD3-0839-4843-9005-FEC9AC03AEC2}" presName="node" presStyleLbl="node1" presStyleIdx="5" presStyleCnt="12">
        <dgm:presLayoutVars>
          <dgm:bulletEnabled val="1"/>
        </dgm:presLayoutVars>
      </dgm:prSet>
      <dgm:spPr/>
    </dgm:pt>
    <dgm:pt modelId="{BB02A399-098D-4142-8F0A-848464F00657}" type="pres">
      <dgm:prSet presAssocID="{C09465C1-226A-41C8-9D46-D041DC19D651}" presName="sibTrans" presStyleCnt="0"/>
      <dgm:spPr/>
    </dgm:pt>
    <dgm:pt modelId="{C29F222E-91CF-4B02-B6AE-FE9C3D7CFA9E}" type="pres">
      <dgm:prSet presAssocID="{8FC49B5B-0949-41F7-B105-AFFA3D8E71DC}" presName="node" presStyleLbl="node1" presStyleIdx="6" presStyleCnt="12">
        <dgm:presLayoutVars>
          <dgm:bulletEnabled val="1"/>
        </dgm:presLayoutVars>
      </dgm:prSet>
      <dgm:spPr/>
    </dgm:pt>
    <dgm:pt modelId="{A0004247-7427-4BE3-A66B-1565F0FA3D59}" type="pres">
      <dgm:prSet presAssocID="{348DB4E6-13AE-4324-87CF-40B7EC921D23}" presName="sibTrans" presStyleCnt="0"/>
      <dgm:spPr/>
    </dgm:pt>
    <dgm:pt modelId="{C66A8161-D279-43D9-BAE7-A3E6B71A4B49}" type="pres">
      <dgm:prSet presAssocID="{068E19B0-C7EB-4246-87DE-2EB36AF245CE}" presName="node" presStyleLbl="node1" presStyleIdx="7" presStyleCnt="12">
        <dgm:presLayoutVars>
          <dgm:bulletEnabled val="1"/>
        </dgm:presLayoutVars>
      </dgm:prSet>
      <dgm:spPr/>
    </dgm:pt>
    <dgm:pt modelId="{C4C3B1EC-DC47-43DB-AB03-4106AF8F4F97}" type="pres">
      <dgm:prSet presAssocID="{A619D313-3707-4C30-A979-404080C393E8}" presName="sibTrans" presStyleCnt="0"/>
      <dgm:spPr/>
    </dgm:pt>
    <dgm:pt modelId="{1EC6E6CF-EBF7-451B-BB5E-5A1A753BA341}" type="pres">
      <dgm:prSet presAssocID="{C93103E0-D8E9-465A-8C13-869ACDDA4A17}" presName="node" presStyleLbl="node1" presStyleIdx="8" presStyleCnt="12">
        <dgm:presLayoutVars>
          <dgm:bulletEnabled val="1"/>
        </dgm:presLayoutVars>
      </dgm:prSet>
      <dgm:spPr/>
    </dgm:pt>
    <dgm:pt modelId="{5F151F13-89D9-4131-A6F2-787ADF055C76}" type="pres">
      <dgm:prSet presAssocID="{6B6B87FA-2FDD-4938-AFDD-EA4719551E86}" presName="sibTrans" presStyleCnt="0"/>
      <dgm:spPr/>
    </dgm:pt>
    <dgm:pt modelId="{59619DD5-CBAB-4684-A246-5943C2D5287F}" type="pres">
      <dgm:prSet presAssocID="{C43B680F-AA45-4346-89EB-B96CABAA730A}" presName="node" presStyleLbl="node1" presStyleIdx="9" presStyleCnt="12">
        <dgm:presLayoutVars>
          <dgm:bulletEnabled val="1"/>
        </dgm:presLayoutVars>
      </dgm:prSet>
      <dgm:spPr/>
    </dgm:pt>
    <dgm:pt modelId="{86D00C9B-8857-474C-AA93-DC7493FCB0CD}" type="pres">
      <dgm:prSet presAssocID="{B854CBAC-DF65-4833-B397-8DBF501F9C8C}" presName="sibTrans" presStyleCnt="0"/>
      <dgm:spPr/>
    </dgm:pt>
    <dgm:pt modelId="{F20A1DA5-C257-4FBE-ABD3-E1309C913176}" type="pres">
      <dgm:prSet presAssocID="{565013B4-D609-4CE7-8131-EB9E45D97950}" presName="node" presStyleLbl="node1" presStyleIdx="10" presStyleCnt="12">
        <dgm:presLayoutVars>
          <dgm:bulletEnabled val="1"/>
        </dgm:presLayoutVars>
      </dgm:prSet>
      <dgm:spPr/>
    </dgm:pt>
    <dgm:pt modelId="{C19A4273-A4D7-486B-BAA2-5D7A599DFD8F}" type="pres">
      <dgm:prSet presAssocID="{AF1AA0E2-FF35-4551-9EFF-40296512961C}" presName="sibTrans" presStyleCnt="0"/>
      <dgm:spPr/>
    </dgm:pt>
    <dgm:pt modelId="{23E082BE-8E48-47ED-8D49-426CF817A961}" type="pres">
      <dgm:prSet presAssocID="{EA7AE525-B4E8-4CDD-A1ED-4E0DCE5ECB9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7F22206-8D77-423D-B302-85B14A6D1351}" type="presOf" srcId="{EA7AE525-B4E8-4CDD-A1ED-4E0DCE5ECB96}" destId="{23E082BE-8E48-47ED-8D49-426CF817A961}" srcOrd="0" destOrd="0" presId="urn:microsoft.com/office/officeart/2005/8/layout/default"/>
    <dgm:cxn modelId="{54A22E08-A145-40B6-9026-391B67803721}" srcId="{F6975ACD-9BEF-4DCB-B320-3DE29F637B32}" destId="{C43B680F-AA45-4346-89EB-B96CABAA730A}" srcOrd="9" destOrd="0" parTransId="{F7441DCD-577C-4D2E-8DEA-586A8159B769}" sibTransId="{B854CBAC-DF65-4833-B397-8DBF501F9C8C}"/>
    <dgm:cxn modelId="{3BE4B709-A25D-4931-9556-DA8B13393424}" srcId="{F6975ACD-9BEF-4DCB-B320-3DE29F637B32}" destId="{068E19B0-C7EB-4246-87DE-2EB36AF245CE}" srcOrd="7" destOrd="0" parTransId="{F8E9B674-A59F-4875-87CB-FE13904EFF25}" sibTransId="{A619D313-3707-4C30-A979-404080C393E8}"/>
    <dgm:cxn modelId="{3231800E-FA3B-4A00-B27A-B9E939BF8D2A}" type="presOf" srcId="{27C20FF9-EC6E-480C-8E45-DECF908E6588}" destId="{BF60BDE0-FEAF-40B6-82A3-24D7B0875C5A}" srcOrd="0" destOrd="0" presId="urn:microsoft.com/office/officeart/2005/8/layout/default"/>
    <dgm:cxn modelId="{94ACEA14-4B96-4E81-8484-D525DB7E8DD9}" type="presOf" srcId="{5BB30961-7685-4B8F-9797-047C64E23A2F}" destId="{ACA3E4E1-248E-4EE6-A425-20B47C91F55D}" srcOrd="0" destOrd="0" presId="urn:microsoft.com/office/officeart/2005/8/layout/default"/>
    <dgm:cxn modelId="{D343492B-1736-41F0-97B8-3B909A024CF6}" type="presOf" srcId="{D3349C9C-F875-4E29-8568-F799169DFC58}" destId="{531D4976-FD7D-41AF-B50E-AAE4C605105A}" srcOrd="0" destOrd="0" presId="urn:microsoft.com/office/officeart/2005/8/layout/default"/>
    <dgm:cxn modelId="{D1DE8740-34BD-4946-9CF4-6D70FE194AD7}" srcId="{F6975ACD-9BEF-4DCB-B320-3DE29F637B32}" destId="{565013B4-D609-4CE7-8131-EB9E45D97950}" srcOrd="10" destOrd="0" parTransId="{E2FD4653-0702-44D3-B8D9-F1E8407B6401}" sibTransId="{AF1AA0E2-FF35-4551-9EFF-40296512961C}"/>
    <dgm:cxn modelId="{8571FF41-3DC6-439E-9BA9-66F9BA446A2C}" srcId="{F6975ACD-9BEF-4DCB-B320-3DE29F637B32}" destId="{91778FEB-EE45-4261-AD50-5C3E965A4868}" srcOrd="0" destOrd="0" parTransId="{5667EB81-176C-4491-BE4C-F859BFAB783A}" sibTransId="{3D67E941-372A-4821-B5DA-D1192FB50A38}"/>
    <dgm:cxn modelId="{96BAF269-7F3C-416A-9377-3CDC08359FA4}" srcId="{F6975ACD-9BEF-4DCB-B320-3DE29F637B32}" destId="{8FC49B5B-0949-41F7-B105-AFFA3D8E71DC}" srcOrd="6" destOrd="0" parTransId="{A54FBE51-B8FF-46D5-8922-4D2DEBF96850}" sibTransId="{348DB4E6-13AE-4324-87CF-40B7EC921D23}"/>
    <dgm:cxn modelId="{38B0D54A-4027-4B60-B7E4-1D89577AD6FA}" type="presOf" srcId="{C93103E0-D8E9-465A-8C13-869ACDDA4A17}" destId="{1EC6E6CF-EBF7-451B-BB5E-5A1A753BA341}" srcOrd="0" destOrd="0" presId="urn:microsoft.com/office/officeart/2005/8/layout/default"/>
    <dgm:cxn modelId="{59ECF753-E55C-4C28-96A4-FB618DF4C3E3}" srcId="{F6975ACD-9BEF-4DCB-B320-3DE29F637B32}" destId="{46069AD3-0839-4843-9005-FEC9AC03AEC2}" srcOrd="5" destOrd="0" parTransId="{39379397-CE21-4964-912F-182CF2063941}" sibTransId="{C09465C1-226A-41C8-9D46-D041DC19D651}"/>
    <dgm:cxn modelId="{80B68958-47CE-4BDA-A88E-3C05D4A6E370}" srcId="{F6975ACD-9BEF-4DCB-B320-3DE29F637B32}" destId="{8D3A1816-8568-4BAB-96CE-A32F4C516E68}" srcOrd="4" destOrd="0" parTransId="{9384F1F7-A514-4E27-8B90-1683C21EE957}" sibTransId="{035E2BA8-25E5-4E98-ADB9-7A8F0884283B}"/>
    <dgm:cxn modelId="{D40BDA58-FB93-4319-BB59-03864D6618C8}" srcId="{F6975ACD-9BEF-4DCB-B320-3DE29F637B32}" destId="{5BB30961-7685-4B8F-9797-047C64E23A2F}" srcOrd="2" destOrd="0" parTransId="{F77CF523-6B38-447F-BBB3-0859D44CE2DC}" sibTransId="{13ED345E-0412-48C0-A7D4-DE4F8EBB0C10}"/>
    <dgm:cxn modelId="{DFE8B07D-C6E8-4D13-970C-276372FB19FB}" srcId="{F6975ACD-9BEF-4DCB-B320-3DE29F637B32}" destId="{27C20FF9-EC6E-480C-8E45-DECF908E6588}" srcOrd="1" destOrd="0" parTransId="{7EEED592-6363-451E-8F15-EF04B82CDF95}" sibTransId="{4A4076D3-9400-4F33-A525-1FA33A373CA9}"/>
    <dgm:cxn modelId="{5CA7D88B-EB6F-44AB-BEEB-FF1F2E58EADF}" srcId="{F6975ACD-9BEF-4DCB-B320-3DE29F637B32}" destId="{D3349C9C-F875-4E29-8568-F799169DFC58}" srcOrd="3" destOrd="0" parTransId="{0338B372-9903-4A0C-A362-695170A1BE70}" sibTransId="{8013D24E-BC50-4F23-B755-822A8D24F36F}"/>
    <dgm:cxn modelId="{F36A3593-FBD7-4F25-9E38-15E3B6E74284}" type="presOf" srcId="{8D3A1816-8568-4BAB-96CE-A32F4C516E68}" destId="{72837D21-B785-409B-A519-DF3EEB694249}" srcOrd="0" destOrd="0" presId="urn:microsoft.com/office/officeart/2005/8/layout/default"/>
    <dgm:cxn modelId="{C3CDD9A3-C97F-4C73-B08D-63EAA9BDD0B5}" srcId="{F6975ACD-9BEF-4DCB-B320-3DE29F637B32}" destId="{C93103E0-D8E9-465A-8C13-869ACDDA4A17}" srcOrd="8" destOrd="0" parTransId="{508EF4B7-961C-4040-8E9D-978D68D53B62}" sibTransId="{6B6B87FA-2FDD-4938-AFDD-EA4719551E86}"/>
    <dgm:cxn modelId="{E85E14AD-BBA1-4294-AD75-0B2CD00E5769}" type="presOf" srcId="{F6975ACD-9BEF-4DCB-B320-3DE29F637B32}" destId="{C9039C1C-13F0-4C8D-8A96-3F0D651BA206}" srcOrd="0" destOrd="0" presId="urn:microsoft.com/office/officeart/2005/8/layout/default"/>
    <dgm:cxn modelId="{4D603FAF-E47E-4F51-BA70-65D7B253FED4}" srcId="{F6975ACD-9BEF-4DCB-B320-3DE29F637B32}" destId="{EA7AE525-B4E8-4CDD-A1ED-4E0DCE5ECB96}" srcOrd="11" destOrd="0" parTransId="{6D59B9E7-6F8A-42B8-93D9-7B0568314525}" sibTransId="{694163D6-A7EF-4056-844C-28237A0084CD}"/>
    <dgm:cxn modelId="{91FF08BE-BA95-4394-AE3D-61CADB46861A}" type="presOf" srcId="{565013B4-D609-4CE7-8131-EB9E45D97950}" destId="{F20A1DA5-C257-4FBE-ABD3-E1309C913176}" srcOrd="0" destOrd="0" presId="urn:microsoft.com/office/officeart/2005/8/layout/default"/>
    <dgm:cxn modelId="{561575CE-1DA0-426F-9520-3094B9FE838D}" type="presOf" srcId="{46069AD3-0839-4843-9005-FEC9AC03AEC2}" destId="{6F25BCD3-D8EC-417C-9BC9-FB2FA67D3133}" srcOrd="0" destOrd="0" presId="urn:microsoft.com/office/officeart/2005/8/layout/default"/>
    <dgm:cxn modelId="{569FAAE1-65C9-412E-B80E-6266F27B51B2}" type="presOf" srcId="{8FC49B5B-0949-41F7-B105-AFFA3D8E71DC}" destId="{C29F222E-91CF-4B02-B6AE-FE9C3D7CFA9E}" srcOrd="0" destOrd="0" presId="urn:microsoft.com/office/officeart/2005/8/layout/default"/>
    <dgm:cxn modelId="{EA32C6E8-32C2-43C1-9EFC-793FEE04BA5D}" type="presOf" srcId="{91778FEB-EE45-4261-AD50-5C3E965A4868}" destId="{31D737FE-D074-40CF-9945-E8C6D3A6E8DA}" srcOrd="0" destOrd="0" presId="urn:microsoft.com/office/officeart/2005/8/layout/default"/>
    <dgm:cxn modelId="{3E7C3DEF-8687-4594-A0D8-D23AD16FDDD7}" type="presOf" srcId="{C43B680F-AA45-4346-89EB-B96CABAA730A}" destId="{59619DD5-CBAB-4684-A246-5943C2D5287F}" srcOrd="0" destOrd="0" presId="urn:microsoft.com/office/officeart/2005/8/layout/default"/>
    <dgm:cxn modelId="{6FBED7FF-8113-4726-BEDE-8E8F88279992}" type="presOf" srcId="{068E19B0-C7EB-4246-87DE-2EB36AF245CE}" destId="{C66A8161-D279-43D9-BAE7-A3E6B71A4B49}" srcOrd="0" destOrd="0" presId="urn:microsoft.com/office/officeart/2005/8/layout/default"/>
    <dgm:cxn modelId="{21C04AA8-FEA3-482B-880F-71FCDA1DD205}" type="presParOf" srcId="{C9039C1C-13F0-4C8D-8A96-3F0D651BA206}" destId="{31D737FE-D074-40CF-9945-E8C6D3A6E8DA}" srcOrd="0" destOrd="0" presId="urn:microsoft.com/office/officeart/2005/8/layout/default"/>
    <dgm:cxn modelId="{0F3C9C38-04E4-469A-8B8B-77CDCDDD6251}" type="presParOf" srcId="{C9039C1C-13F0-4C8D-8A96-3F0D651BA206}" destId="{CCE3DA26-DC12-4607-A6BA-3DF52E5F39B5}" srcOrd="1" destOrd="0" presId="urn:microsoft.com/office/officeart/2005/8/layout/default"/>
    <dgm:cxn modelId="{24DA2878-CD99-4202-96CA-6CFF92A9A83F}" type="presParOf" srcId="{C9039C1C-13F0-4C8D-8A96-3F0D651BA206}" destId="{BF60BDE0-FEAF-40B6-82A3-24D7B0875C5A}" srcOrd="2" destOrd="0" presId="urn:microsoft.com/office/officeart/2005/8/layout/default"/>
    <dgm:cxn modelId="{59382E2F-FF91-492B-84E7-46BD73B0E58E}" type="presParOf" srcId="{C9039C1C-13F0-4C8D-8A96-3F0D651BA206}" destId="{E8766843-A294-426F-8DED-CA33EA726487}" srcOrd="3" destOrd="0" presId="urn:microsoft.com/office/officeart/2005/8/layout/default"/>
    <dgm:cxn modelId="{76DCDC65-E4E1-45D0-94D2-03A605F2BAAE}" type="presParOf" srcId="{C9039C1C-13F0-4C8D-8A96-3F0D651BA206}" destId="{ACA3E4E1-248E-4EE6-A425-20B47C91F55D}" srcOrd="4" destOrd="0" presId="urn:microsoft.com/office/officeart/2005/8/layout/default"/>
    <dgm:cxn modelId="{29ED49E4-F93E-498D-9B3D-CFC2093CE242}" type="presParOf" srcId="{C9039C1C-13F0-4C8D-8A96-3F0D651BA206}" destId="{413B1D7A-BC20-4118-9D59-FF2688A84C45}" srcOrd="5" destOrd="0" presId="urn:microsoft.com/office/officeart/2005/8/layout/default"/>
    <dgm:cxn modelId="{394C9D8A-535F-42AE-AB31-0CA965C3D595}" type="presParOf" srcId="{C9039C1C-13F0-4C8D-8A96-3F0D651BA206}" destId="{531D4976-FD7D-41AF-B50E-AAE4C605105A}" srcOrd="6" destOrd="0" presId="urn:microsoft.com/office/officeart/2005/8/layout/default"/>
    <dgm:cxn modelId="{D3538244-A907-45D3-9D12-3D4F9449FC05}" type="presParOf" srcId="{C9039C1C-13F0-4C8D-8A96-3F0D651BA206}" destId="{335D3085-AD66-4500-981F-E3F4A49F8989}" srcOrd="7" destOrd="0" presId="urn:microsoft.com/office/officeart/2005/8/layout/default"/>
    <dgm:cxn modelId="{244EDD5D-1944-4055-A450-EE972D64FFBA}" type="presParOf" srcId="{C9039C1C-13F0-4C8D-8A96-3F0D651BA206}" destId="{72837D21-B785-409B-A519-DF3EEB694249}" srcOrd="8" destOrd="0" presId="urn:microsoft.com/office/officeart/2005/8/layout/default"/>
    <dgm:cxn modelId="{B16E298C-A87A-4D48-B5A5-1D6365D435A9}" type="presParOf" srcId="{C9039C1C-13F0-4C8D-8A96-3F0D651BA206}" destId="{C7ABB5BC-57B5-4D85-A918-CAD62FE9E244}" srcOrd="9" destOrd="0" presId="urn:microsoft.com/office/officeart/2005/8/layout/default"/>
    <dgm:cxn modelId="{5928F09F-4786-4FDF-ABCE-FC0189D78827}" type="presParOf" srcId="{C9039C1C-13F0-4C8D-8A96-3F0D651BA206}" destId="{6F25BCD3-D8EC-417C-9BC9-FB2FA67D3133}" srcOrd="10" destOrd="0" presId="urn:microsoft.com/office/officeart/2005/8/layout/default"/>
    <dgm:cxn modelId="{5FD95728-CF7E-43FC-9ABD-B774682960B0}" type="presParOf" srcId="{C9039C1C-13F0-4C8D-8A96-3F0D651BA206}" destId="{BB02A399-098D-4142-8F0A-848464F00657}" srcOrd="11" destOrd="0" presId="urn:microsoft.com/office/officeart/2005/8/layout/default"/>
    <dgm:cxn modelId="{A0E682D0-0675-4ACD-86AE-8EABAB5F9B45}" type="presParOf" srcId="{C9039C1C-13F0-4C8D-8A96-3F0D651BA206}" destId="{C29F222E-91CF-4B02-B6AE-FE9C3D7CFA9E}" srcOrd="12" destOrd="0" presId="urn:microsoft.com/office/officeart/2005/8/layout/default"/>
    <dgm:cxn modelId="{B342FFA9-63C2-401B-BADF-9516D08D0D97}" type="presParOf" srcId="{C9039C1C-13F0-4C8D-8A96-3F0D651BA206}" destId="{A0004247-7427-4BE3-A66B-1565F0FA3D59}" srcOrd="13" destOrd="0" presId="urn:microsoft.com/office/officeart/2005/8/layout/default"/>
    <dgm:cxn modelId="{041B2E96-71D0-4AEB-99BB-5C010CBB571F}" type="presParOf" srcId="{C9039C1C-13F0-4C8D-8A96-3F0D651BA206}" destId="{C66A8161-D279-43D9-BAE7-A3E6B71A4B49}" srcOrd="14" destOrd="0" presId="urn:microsoft.com/office/officeart/2005/8/layout/default"/>
    <dgm:cxn modelId="{83DAAD4F-724E-42AA-839C-B031B77F3A4C}" type="presParOf" srcId="{C9039C1C-13F0-4C8D-8A96-3F0D651BA206}" destId="{C4C3B1EC-DC47-43DB-AB03-4106AF8F4F97}" srcOrd="15" destOrd="0" presId="urn:microsoft.com/office/officeart/2005/8/layout/default"/>
    <dgm:cxn modelId="{10EBA2A3-6E07-4305-AAF5-614548913077}" type="presParOf" srcId="{C9039C1C-13F0-4C8D-8A96-3F0D651BA206}" destId="{1EC6E6CF-EBF7-451B-BB5E-5A1A753BA341}" srcOrd="16" destOrd="0" presId="urn:microsoft.com/office/officeart/2005/8/layout/default"/>
    <dgm:cxn modelId="{9B1E566B-D521-474D-8E2D-9D3676995C9B}" type="presParOf" srcId="{C9039C1C-13F0-4C8D-8A96-3F0D651BA206}" destId="{5F151F13-89D9-4131-A6F2-787ADF055C76}" srcOrd="17" destOrd="0" presId="urn:microsoft.com/office/officeart/2005/8/layout/default"/>
    <dgm:cxn modelId="{249299EE-DB6D-4B18-B985-ADE2339C0482}" type="presParOf" srcId="{C9039C1C-13F0-4C8D-8A96-3F0D651BA206}" destId="{59619DD5-CBAB-4684-A246-5943C2D5287F}" srcOrd="18" destOrd="0" presId="urn:microsoft.com/office/officeart/2005/8/layout/default"/>
    <dgm:cxn modelId="{7DFF221D-EB36-4D4D-AD25-1CB416AE31FC}" type="presParOf" srcId="{C9039C1C-13F0-4C8D-8A96-3F0D651BA206}" destId="{86D00C9B-8857-474C-AA93-DC7493FCB0CD}" srcOrd="19" destOrd="0" presId="urn:microsoft.com/office/officeart/2005/8/layout/default"/>
    <dgm:cxn modelId="{C7F5CDA9-4B37-4016-8BCE-D9CF425ABBAC}" type="presParOf" srcId="{C9039C1C-13F0-4C8D-8A96-3F0D651BA206}" destId="{F20A1DA5-C257-4FBE-ABD3-E1309C913176}" srcOrd="20" destOrd="0" presId="urn:microsoft.com/office/officeart/2005/8/layout/default"/>
    <dgm:cxn modelId="{7210589B-FF1E-47D0-BF9E-C1B5879E5787}" type="presParOf" srcId="{C9039C1C-13F0-4C8D-8A96-3F0D651BA206}" destId="{C19A4273-A4D7-486B-BAA2-5D7A599DFD8F}" srcOrd="21" destOrd="0" presId="urn:microsoft.com/office/officeart/2005/8/layout/default"/>
    <dgm:cxn modelId="{A5479AAE-67B8-4720-BA7F-A61C8925AD2C}" type="presParOf" srcId="{C9039C1C-13F0-4C8D-8A96-3F0D651BA206}" destId="{23E082BE-8E48-47ED-8D49-426CF817A96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737FE-D074-40CF-9945-E8C6D3A6E8DA}">
      <dsp:nvSpPr>
        <dsp:cNvPr id="0" name=""/>
        <dsp:cNvSpPr/>
      </dsp:nvSpPr>
      <dsp:spPr>
        <a:xfrm>
          <a:off x="2760" y="176046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Ellen Young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Education</a:t>
          </a:r>
        </a:p>
      </dsp:txBody>
      <dsp:txXfrm>
        <a:off x="2760" y="176046"/>
        <a:ext cx="2189947" cy="1313968"/>
      </dsp:txXfrm>
    </dsp:sp>
    <dsp:sp modelId="{BF60BDE0-FEAF-40B6-82A3-24D7B0875C5A}">
      <dsp:nvSpPr>
        <dsp:cNvPr id="0" name=""/>
        <dsp:cNvSpPr/>
      </dsp:nvSpPr>
      <dsp:spPr>
        <a:xfrm>
          <a:off x="2411702" y="176046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Lori Martin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PHHP</a:t>
          </a:r>
        </a:p>
      </dsp:txBody>
      <dsp:txXfrm>
        <a:off x="2411702" y="176046"/>
        <a:ext cx="2189947" cy="1313968"/>
      </dsp:txXfrm>
    </dsp:sp>
    <dsp:sp modelId="{ACA3E4E1-248E-4EE6-A425-20B47C91F55D}">
      <dsp:nvSpPr>
        <dsp:cNvPr id="0" name=""/>
        <dsp:cNvSpPr/>
      </dsp:nvSpPr>
      <dsp:spPr>
        <a:xfrm>
          <a:off x="4820645" y="176046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Elizabeth Moore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Pharmacy</a:t>
          </a:r>
        </a:p>
      </dsp:txBody>
      <dsp:txXfrm>
        <a:off x="4820645" y="176046"/>
        <a:ext cx="2189947" cy="1313968"/>
      </dsp:txXfrm>
    </dsp:sp>
    <dsp:sp modelId="{531D4976-FD7D-41AF-B50E-AAE4C605105A}">
      <dsp:nvSpPr>
        <dsp:cNvPr id="0" name=""/>
        <dsp:cNvSpPr/>
      </dsp:nvSpPr>
      <dsp:spPr>
        <a:xfrm>
          <a:off x="7229587" y="176046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Donna Stilwell</a:t>
          </a:r>
          <a:br>
            <a:rPr lang="en-US" sz="2000" kern="1200" dirty="0"/>
          </a:br>
          <a:r>
            <a:rPr lang="en-US" sz="2000" kern="1200" dirty="0"/>
            <a:t>Engineering</a:t>
          </a:r>
        </a:p>
      </dsp:txBody>
      <dsp:txXfrm>
        <a:off x="7229587" y="176046"/>
        <a:ext cx="2189947" cy="1313968"/>
      </dsp:txXfrm>
    </dsp:sp>
    <dsp:sp modelId="{72837D21-B785-409B-A519-DF3EEB694249}">
      <dsp:nvSpPr>
        <dsp:cNvPr id="0" name=""/>
        <dsp:cNvSpPr/>
      </dsp:nvSpPr>
      <dsp:spPr>
        <a:xfrm>
          <a:off x="2760" y="1709009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Anna </a:t>
          </a:r>
          <a:r>
            <a:rPr lang="en-US" sz="2000" kern="1200" dirty="0" err="1"/>
            <a:t>Thrombley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UFIT</a:t>
          </a:r>
        </a:p>
      </dsp:txBody>
      <dsp:txXfrm>
        <a:off x="2760" y="1709009"/>
        <a:ext cx="2189947" cy="1313968"/>
      </dsp:txXfrm>
    </dsp:sp>
    <dsp:sp modelId="{6F25BCD3-D8EC-417C-9BC9-FB2FA67D3133}">
      <dsp:nvSpPr>
        <dsp:cNvPr id="0" name=""/>
        <dsp:cNvSpPr/>
      </dsp:nvSpPr>
      <dsp:spPr>
        <a:xfrm>
          <a:off x="2411702" y="1709009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Melisa Smith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CLAS</a:t>
          </a:r>
        </a:p>
      </dsp:txBody>
      <dsp:txXfrm>
        <a:off x="2411702" y="1709009"/>
        <a:ext cx="2189947" cy="1313968"/>
      </dsp:txXfrm>
    </dsp:sp>
    <dsp:sp modelId="{C29F222E-91CF-4B02-B6AE-FE9C3D7CFA9E}">
      <dsp:nvSpPr>
        <dsp:cNvPr id="0" name=""/>
        <dsp:cNvSpPr/>
      </dsp:nvSpPr>
      <dsp:spPr>
        <a:xfrm>
          <a:off x="4820645" y="1709009"/>
          <a:ext cx="2189947" cy="1313968"/>
        </a:xfrm>
        <a:prstGeom prst="rect">
          <a:avLst/>
        </a:prstGeom>
        <a:solidFill>
          <a:srgbClr val="0021A5"/>
        </a:solidFill>
        <a:ln w="41275"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Leticia Forster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UFHR &amp; IFAS</a:t>
          </a:r>
        </a:p>
      </dsp:txBody>
      <dsp:txXfrm>
        <a:off x="4820645" y="1709009"/>
        <a:ext cx="2189947" cy="1313968"/>
      </dsp:txXfrm>
    </dsp:sp>
    <dsp:sp modelId="{C66A8161-D279-43D9-BAE7-A3E6B71A4B49}">
      <dsp:nvSpPr>
        <dsp:cNvPr id="0" name=""/>
        <dsp:cNvSpPr/>
      </dsp:nvSpPr>
      <dsp:spPr>
        <a:xfrm>
          <a:off x="7229587" y="1709009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Rebecca Wright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UFHR &amp; Business Affairs</a:t>
          </a:r>
        </a:p>
      </dsp:txBody>
      <dsp:txXfrm>
        <a:off x="7229587" y="1709009"/>
        <a:ext cx="2189947" cy="1313968"/>
      </dsp:txXfrm>
    </dsp:sp>
    <dsp:sp modelId="{1EC6E6CF-EBF7-451B-BB5E-5A1A753BA341}">
      <dsp:nvSpPr>
        <dsp:cNvPr id="0" name=""/>
        <dsp:cNvSpPr/>
      </dsp:nvSpPr>
      <dsp:spPr>
        <a:xfrm>
          <a:off x="2760" y="3241973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Vanessa </a:t>
          </a:r>
          <a:r>
            <a:rPr lang="en-US" sz="2000" kern="1200" dirty="0" err="1"/>
            <a:t>Fayo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International Center</a:t>
          </a:r>
        </a:p>
      </dsp:txBody>
      <dsp:txXfrm>
        <a:off x="2760" y="3241973"/>
        <a:ext cx="2189947" cy="1313968"/>
      </dsp:txXfrm>
    </dsp:sp>
    <dsp:sp modelId="{59619DD5-CBAB-4684-A246-5943C2D5287F}">
      <dsp:nvSpPr>
        <dsp:cNvPr id="0" name=""/>
        <dsp:cNvSpPr/>
      </dsp:nvSpPr>
      <dsp:spPr>
        <a:xfrm>
          <a:off x="2411702" y="3241973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Jason Talbert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UFHR</a:t>
          </a:r>
        </a:p>
      </dsp:txBody>
      <dsp:txXfrm>
        <a:off x="2411702" y="3241973"/>
        <a:ext cx="2189947" cy="1313968"/>
      </dsp:txXfrm>
    </dsp:sp>
    <dsp:sp modelId="{F20A1DA5-C257-4FBE-ABD3-E1309C913176}">
      <dsp:nvSpPr>
        <dsp:cNvPr id="0" name=""/>
        <dsp:cNvSpPr/>
      </dsp:nvSpPr>
      <dsp:spPr>
        <a:xfrm>
          <a:off x="4820645" y="3241973"/>
          <a:ext cx="2189947" cy="1313968"/>
        </a:xfrm>
        <a:prstGeom prst="rect">
          <a:avLst/>
        </a:prstGeom>
        <a:solidFill>
          <a:srgbClr val="0021A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Jayne Defend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UFHR</a:t>
          </a:r>
        </a:p>
      </dsp:txBody>
      <dsp:txXfrm>
        <a:off x="4820645" y="3241973"/>
        <a:ext cx="2189947" cy="1313968"/>
      </dsp:txXfrm>
    </dsp:sp>
    <dsp:sp modelId="{23E082BE-8E48-47ED-8D49-426CF817A961}">
      <dsp:nvSpPr>
        <dsp:cNvPr id="0" name=""/>
        <dsp:cNvSpPr/>
      </dsp:nvSpPr>
      <dsp:spPr>
        <a:xfrm>
          <a:off x="7229587" y="3241973"/>
          <a:ext cx="2189947" cy="1313968"/>
        </a:xfrm>
        <a:prstGeom prst="rect">
          <a:avLst/>
        </a:prstGeom>
        <a:solidFill>
          <a:srgbClr val="0021A5"/>
        </a:solidFill>
        <a:ln w="41275"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Jeremy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Lesifko</a:t>
          </a:r>
          <a:r>
            <a:rPr lang="en-US" sz="2000" kern="1200" dirty="0"/>
            <a:t>-Bremer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UFHR</a:t>
          </a:r>
        </a:p>
      </dsp:txBody>
      <dsp:txXfrm>
        <a:off x="7229587" y="3241973"/>
        <a:ext cx="2189947" cy="1313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B09B1A-E837-4D0A-86AD-313486F25F8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2F7683-6248-4623-BFFC-E6B65768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635CA56-475C-427E-93E9-F58BC1673BD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D50B06-66E7-4785-92A1-84472413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fits.hr.ufl.edu/time-away/fmla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2753770"/>
            <a:ext cx="11473428" cy="922159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FMLA ADMIN UPDATE PROJECT</a:t>
            </a:r>
            <a:endParaRPr lang="en-US" sz="4800" cap="all" dirty="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8975" y="3675929"/>
            <a:ext cx="12085059" cy="59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cap="all" spc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Piloting a process developed through teamwork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64" y="170183"/>
            <a:ext cx="4124452" cy="11916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0511" y="5990253"/>
            <a:ext cx="11473428" cy="53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WWW.HR.UFL.EDU</a:t>
            </a:r>
          </a:p>
        </p:txBody>
      </p:sp>
    </p:spTree>
    <p:extLst>
      <p:ext uri="{BB962C8B-B14F-4D97-AF65-F5344CB8AC3E}">
        <p14:creationId xmlns:p14="http://schemas.microsoft.com/office/powerpoint/2010/main" val="222744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4FEC4-1A44-4ABA-8DD4-41ACAB7E4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1" y="156355"/>
            <a:ext cx="10834777" cy="60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1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D9400-2E73-4127-83C2-B7F2B13FFFFE}"/>
              </a:ext>
            </a:extLst>
          </p:cNvPr>
          <p:cNvSpPr txBox="1"/>
          <p:nvPr/>
        </p:nvSpPr>
        <p:spPr>
          <a:xfrm>
            <a:off x="1364974" y="1497496"/>
            <a:ext cx="801756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New and Improved Website: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https://benefits.hr.ufl.edu/time-away/fmla/</a:t>
            </a:r>
            <a:endParaRPr lang="en-US" sz="2800" dirty="0">
              <a:solidFill>
                <a:schemeClr val="accent3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1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8FF99E-9BDE-4B99-9291-D0C3C97E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163" y="3270643"/>
            <a:ext cx="22098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AD949-98CA-4756-BC9A-93670DAE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54" y="1068878"/>
            <a:ext cx="2314575" cy="275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C7BC8-D617-4179-9EDF-3D305DE0F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657" y="99706"/>
            <a:ext cx="2143125" cy="2933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E40E75-0745-49AF-A03F-1931B40B8258}"/>
              </a:ext>
            </a:extLst>
          </p:cNvPr>
          <p:cNvSpPr txBox="1"/>
          <p:nvPr/>
        </p:nvSpPr>
        <p:spPr>
          <a:xfrm>
            <a:off x="477078" y="342526"/>
            <a:ext cx="5618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94"/>
                </a:solidFill>
              </a:rPr>
              <a:t>Preliminary Data</a:t>
            </a:r>
            <a:br>
              <a:rPr lang="en-US" sz="4000" b="1" dirty="0">
                <a:solidFill>
                  <a:srgbClr val="005594"/>
                </a:solidFill>
              </a:rPr>
            </a:br>
            <a:r>
              <a:rPr lang="en-US" sz="1000" b="1" dirty="0">
                <a:solidFill>
                  <a:srgbClr val="005594"/>
                </a:solidFill>
              </a:rPr>
              <a:t>(through 10/3/2019)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1E040-7574-4BAA-A7EA-CD809756C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13" y="1204300"/>
            <a:ext cx="68675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2753770"/>
            <a:ext cx="11473428" cy="922159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cap="all" dirty="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" y="5637105"/>
            <a:ext cx="2444658" cy="7062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0511" y="5839951"/>
            <a:ext cx="11473428" cy="53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Font typeface="Wingdings 3" charset="2"/>
              <a:buNone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WWW.HR.UFL.EDU</a:t>
            </a:r>
          </a:p>
        </p:txBody>
      </p:sp>
    </p:spTree>
    <p:extLst>
      <p:ext uri="{BB962C8B-B14F-4D97-AF65-F5344CB8AC3E}">
        <p14:creationId xmlns:p14="http://schemas.microsoft.com/office/powerpoint/2010/main" val="21647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2997021"/>
            <a:ext cx="11473428" cy="604595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we get here?</a:t>
            </a:r>
            <a:endParaRPr lang="en-US" sz="4800" cap="all" dirty="0">
              <a:solidFill>
                <a:schemeClr val="bg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7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421772"/>
            <a:ext cx="11473428" cy="604595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was made possible by: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2327329"/>
            <a:ext cx="10590245" cy="203939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3DCED9-869A-4116-8331-FE229B5A0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171193"/>
              </p:ext>
            </p:extLst>
          </p:nvPr>
        </p:nvGraphicFramePr>
        <p:xfrm>
          <a:off x="1384852" y="1381014"/>
          <a:ext cx="9422296" cy="473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82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312" y="505748"/>
            <a:ext cx="5267006" cy="931165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Day Kaizen Event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312" y="1647157"/>
            <a:ext cx="5267006" cy="470509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1800" dirty="0">
                <a:solidFill>
                  <a:schemeClr val="bg1"/>
                </a:solidFill>
              </a:rPr>
              <a:t>A specific process or problem is selected for analysis by a cross-functional team of people  </a:t>
            </a:r>
          </a:p>
          <a:p>
            <a:r>
              <a:rPr lang="en-US" altLang="en-US" sz="1800" dirty="0">
                <a:solidFill>
                  <a:schemeClr val="bg1"/>
                </a:solidFill>
              </a:rPr>
              <a:t>A Kaizen Event is a very intensive and focused approach to Process Improvement (one tool)</a:t>
            </a:r>
          </a:p>
          <a:p>
            <a:r>
              <a:rPr lang="en-US" altLang="en-US" sz="1800" dirty="0">
                <a:solidFill>
                  <a:schemeClr val="bg1"/>
                </a:solidFill>
              </a:rPr>
              <a:t>The FMLA team followed a clearly defined 7-step process to get results, as you are about to see…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3DCD9-A181-4373-9DE7-2E6650D8681C}"/>
              </a:ext>
            </a:extLst>
          </p:cNvPr>
          <p:cNvSpPr txBox="1"/>
          <p:nvPr/>
        </p:nvSpPr>
        <p:spPr>
          <a:xfrm>
            <a:off x="6425684" y="2415396"/>
            <a:ext cx="5565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5594"/>
                </a:solidFill>
              </a:rPr>
              <a:t>Creating a Culture of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399599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E837C07-6676-475D-AA24-6C86849CC0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55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 </a:t>
            </a:r>
            <a:r>
              <a:rPr lang="en-US">
                <a:solidFill>
                  <a:srgbClr val="0055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Inputs</a:t>
            </a:r>
            <a:endParaRPr lang="en-US" dirty="0">
              <a:solidFill>
                <a:srgbClr val="0055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073C3-6CD6-458B-93A8-E14B72D5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042"/>
            <a:ext cx="4517528" cy="1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C6E8B-71D1-46E2-8BB4-CC90A3F5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0924"/>
            <a:ext cx="4993057" cy="4438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6C8F7-4B43-46E8-B7CD-4ADA8663A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905" y="1580924"/>
            <a:ext cx="3798137" cy="4115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2E591-85EC-43C7-8118-A8C3388B3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395" y="2319380"/>
            <a:ext cx="3103133" cy="22069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62E0A6-5AD5-46CB-92A3-AE2AD8ED1611}"/>
              </a:ext>
            </a:extLst>
          </p:cNvPr>
          <p:cNvCxnSpPr>
            <a:cxnSpLocks/>
          </p:cNvCxnSpPr>
          <p:nvPr/>
        </p:nvCxnSpPr>
        <p:spPr>
          <a:xfrm>
            <a:off x="5364768" y="2319380"/>
            <a:ext cx="0" cy="331557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8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98896" y="505748"/>
            <a:ext cx="5267006" cy="931165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  <a:endParaRPr lang="en-US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42503" y="1800808"/>
            <a:ext cx="392339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5E47AB-5B50-4BB7-A82A-585525C16FE9}"/>
              </a:ext>
            </a:extLst>
          </p:cNvPr>
          <p:cNvSpPr txBox="1"/>
          <p:nvPr/>
        </p:nvSpPr>
        <p:spPr>
          <a:xfrm>
            <a:off x="1219200" y="2348099"/>
            <a:ext cx="32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5594"/>
                </a:solidFill>
              </a:rPr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F48F0-61C9-4018-ABAB-9CDD92BD3E3F}"/>
              </a:ext>
            </a:extLst>
          </p:cNvPr>
          <p:cNvSpPr/>
          <p:nvPr/>
        </p:nvSpPr>
        <p:spPr>
          <a:xfrm>
            <a:off x="6498896" y="1070827"/>
            <a:ext cx="4638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Develop process maps for employees.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Develop process maps for department administrators.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Develop guidelines or maps for supervisors.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Develop guidance on how to manage multiple FMLA claims.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Develop guidance on the return to work steps. </a:t>
            </a:r>
            <a:br>
              <a:rPr lang="en-US" dirty="0">
                <a:solidFill>
                  <a:srgbClr val="005594"/>
                </a:solidFill>
              </a:rPr>
            </a:br>
            <a:endParaRPr lang="en-US" dirty="0">
              <a:solidFill>
                <a:srgbClr val="005594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6A457F-AA9D-4E45-9C82-4E15F9BD559B}"/>
              </a:ext>
            </a:extLst>
          </p:cNvPr>
          <p:cNvSpPr txBox="1">
            <a:spLocks/>
          </p:cNvSpPr>
          <p:nvPr/>
        </p:nvSpPr>
        <p:spPr>
          <a:xfrm>
            <a:off x="6498896" y="4245424"/>
            <a:ext cx="5267006" cy="472779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Measurable</a:t>
            </a:r>
            <a:endParaRPr lang="en-US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00EAC-A4A0-4A8F-8551-F0A0FDE06CA1}"/>
              </a:ext>
            </a:extLst>
          </p:cNvPr>
          <p:cNvSpPr txBox="1"/>
          <p:nvPr/>
        </p:nvSpPr>
        <p:spPr>
          <a:xfrm>
            <a:off x="6626087" y="4775227"/>
            <a:ext cx="474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Reduce process time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594"/>
                </a:solidFill>
              </a:rPr>
              <a:t>Compliance </a:t>
            </a:r>
          </a:p>
          <a:p>
            <a:endParaRPr lang="en-US" dirty="0">
              <a:solidFill>
                <a:srgbClr val="005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0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04053-0DAB-494B-A27D-32873C1013B9}"/>
              </a:ext>
            </a:extLst>
          </p:cNvPr>
          <p:cNvSpPr/>
          <p:nvPr/>
        </p:nvSpPr>
        <p:spPr>
          <a:xfrm>
            <a:off x="4936434" y="4317234"/>
            <a:ext cx="1789044" cy="119269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4FC10F-0AA3-4F34-82C7-FC75D5B58E8E}"/>
              </a:ext>
            </a:extLst>
          </p:cNvPr>
          <p:cNvSpPr/>
          <p:nvPr/>
        </p:nvSpPr>
        <p:spPr>
          <a:xfrm>
            <a:off x="2160104" y="2902226"/>
            <a:ext cx="1696278" cy="119269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College of Pharmacy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24205-371E-4706-8694-CE4E7B621EE7}"/>
              </a:ext>
            </a:extLst>
          </p:cNvPr>
          <p:cNvSpPr/>
          <p:nvPr/>
        </p:nvSpPr>
        <p:spPr>
          <a:xfrm>
            <a:off x="4088295" y="2902226"/>
            <a:ext cx="1789044" cy="119269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College of Education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F3DB8-9543-48C9-B252-99546789808E}"/>
              </a:ext>
            </a:extLst>
          </p:cNvPr>
          <p:cNvSpPr/>
          <p:nvPr/>
        </p:nvSpPr>
        <p:spPr>
          <a:xfrm>
            <a:off x="8010939" y="2902227"/>
            <a:ext cx="1789044" cy="119269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Depts in Engineering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C9CCB-E0FD-4BC4-9B5A-B659F2E99C3F}"/>
              </a:ext>
            </a:extLst>
          </p:cNvPr>
          <p:cNvSpPr/>
          <p:nvPr/>
        </p:nvSpPr>
        <p:spPr>
          <a:xfrm>
            <a:off x="6096000" y="2902226"/>
            <a:ext cx="1696278" cy="119269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Depts in PHHP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918B9-D0CE-429D-BE90-0DF171F4DBBD}"/>
              </a:ext>
            </a:extLst>
          </p:cNvPr>
          <p:cNvSpPr/>
          <p:nvPr/>
        </p:nvSpPr>
        <p:spPr>
          <a:xfrm>
            <a:off x="3008243" y="4317234"/>
            <a:ext cx="1696278" cy="119269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UFIT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7A73A-B982-42DD-87E5-F70FEDF17E83}"/>
              </a:ext>
            </a:extLst>
          </p:cNvPr>
          <p:cNvSpPr/>
          <p:nvPr/>
        </p:nvSpPr>
        <p:spPr>
          <a:xfrm>
            <a:off x="6944139" y="4317234"/>
            <a:ext cx="1696278" cy="1192696"/>
          </a:xfrm>
          <a:prstGeom prst="rect">
            <a:avLst/>
          </a:prstGeom>
          <a:solidFill>
            <a:srgbClr val="0066FF"/>
          </a:solidFill>
          <a:ln w="412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3A904-BB4A-47FA-853A-B3936461AD6D}"/>
              </a:ext>
            </a:extLst>
          </p:cNvPr>
          <p:cNvSpPr txBox="1"/>
          <p:nvPr/>
        </p:nvSpPr>
        <p:spPr>
          <a:xfrm>
            <a:off x="477078" y="463826"/>
            <a:ext cx="561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94"/>
                </a:solidFill>
              </a:rPr>
              <a:t>FMLA Pilot Program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044E87-F5B6-4BA5-A932-8B8378B68CA9}"/>
              </a:ext>
            </a:extLst>
          </p:cNvPr>
          <p:cNvSpPr/>
          <p:nvPr/>
        </p:nvSpPr>
        <p:spPr>
          <a:xfrm>
            <a:off x="3856382" y="1543880"/>
            <a:ext cx="3935896" cy="88789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Pilot the Fall Semester</a:t>
            </a:r>
          </a:p>
        </p:txBody>
      </p:sp>
    </p:spTree>
    <p:extLst>
      <p:ext uri="{BB962C8B-B14F-4D97-AF65-F5344CB8AC3E}">
        <p14:creationId xmlns:p14="http://schemas.microsoft.com/office/powerpoint/2010/main" val="367795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286" y="2440430"/>
            <a:ext cx="11473428" cy="604595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see it!</a:t>
            </a:r>
            <a:endParaRPr lang="en-US" sz="4800" cap="all" dirty="0">
              <a:solidFill>
                <a:schemeClr val="bg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3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38F71-ED8A-478D-B7D7-902871B5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5" y="0"/>
            <a:ext cx="5954605" cy="6346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A9604-BC9F-4B87-B3BA-F8A5A218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30" y="0"/>
            <a:ext cx="5501775" cy="63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204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Relations</dc:title>
  <dc:creator>Mercier,Brook A</dc:creator>
  <cp:lastModifiedBy>Thomas,Marie</cp:lastModifiedBy>
  <cp:revision>55</cp:revision>
  <dcterms:created xsi:type="dcterms:W3CDTF">2019-01-27T23:56:16Z</dcterms:created>
  <dcterms:modified xsi:type="dcterms:W3CDTF">2019-10-10T12:25:19Z</dcterms:modified>
</cp:coreProperties>
</file>